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68" r:id="rId2"/>
    <p:sldId id="269" r:id="rId3"/>
    <p:sldId id="320" r:id="rId4"/>
    <p:sldId id="319" r:id="rId5"/>
    <p:sldId id="341" r:id="rId6"/>
    <p:sldId id="322" r:id="rId7"/>
    <p:sldId id="321" r:id="rId8"/>
    <p:sldId id="323" r:id="rId9"/>
    <p:sldId id="324" r:id="rId10"/>
    <p:sldId id="325" r:id="rId11"/>
    <p:sldId id="326" r:id="rId12"/>
    <p:sldId id="344" r:id="rId13"/>
    <p:sldId id="328" r:id="rId14"/>
    <p:sldId id="330" r:id="rId15"/>
    <p:sldId id="331" r:id="rId16"/>
    <p:sldId id="315" r:id="rId17"/>
    <p:sldId id="313" r:id="rId18"/>
    <p:sldId id="318" r:id="rId19"/>
    <p:sldId id="317" r:id="rId20"/>
    <p:sldId id="300" r:id="rId21"/>
    <p:sldId id="332" r:id="rId22"/>
    <p:sldId id="312" r:id="rId23"/>
    <p:sldId id="311" r:id="rId24"/>
    <p:sldId id="342" r:id="rId25"/>
    <p:sldId id="343" r:id="rId26"/>
    <p:sldId id="301" r:id="rId27"/>
    <p:sldId id="305" r:id="rId28"/>
    <p:sldId id="306" r:id="rId29"/>
    <p:sldId id="307" r:id="rId30"/>
    <p:sldId id="345" r:id="rId31"/>
    <p:sldId id="346" r:id="rId32"/>
    <p:sldId id="347" r:id="rId33"/>
    <p:sldId id="303" r:id="rId34"/>
    <p:sldId id="304" r:id="rId35"/>
    <p:sldId id="333" r:id="rId36"/>
    <p:sldId id="339" r:id="rId37"/>
    <p:sldId id="334" r:id="rId38"/>
    <p:sldId id="338" r:id="rId39"/>
    <p:sldId id="33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96" autoAdjust="0"/>
    <p:restoredTop sz="94660"/>
  </p:normalViewPr>
  <p:slideViewPr>
    <p:cSldViewPr snapToGrid="0">
      <p:cViewPr varScale="1">
        <p:scale>
          <a:sx n="70" d="100"/>
          <a:sy n="70" d="100"/>
        </p:scale>
        <p:origin x="48"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0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7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4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203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713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3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6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17A15229-2B71-40AC-BCBC-83AE3E848103}" type="datetime1">
              <a:rPr lang="en-PH" smtClean="0"/>
              <a:t>22/03/2023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E83EBEDB-F21D-4A77-AE01-46B83022B589}" type="datetime1">
              <a:rPr lang="en-PH" smtClean="0"/>
              <a:t>22/03/2023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3AE6541D-3A08-4619-B594-DC068A061622}" type="datetime1">
              <a:rPr lang="en-PH" smtClean="0"/>
              <a:t>22/03/2023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B92110B8-977F-411C-A2AD-ED02AA020897}" type="datetime1">
              <a:rPr lang="en-PH" smtClean="0"/>
              <a:t>22/03/2023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5A0B9DED-783F-41F4-8210-C10989CF29A2}" type="datetime1">
              <a:rPr lang="en-PH" smtClean="0"/>
              <a:t>22/03/2023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14CC81D4-41C5-4341-B80F-8885ED8801DC}" type="datetime1">
              <a:rPr lang="en-PH" smtClean="0"/>
              <a:t>22/03/2023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36B9CDDB-B18A-4E9B-B742-F48775C9D195}" type="datetime1">
              <a:rPr lang="en-PH" smtClean="0"/>
              <a:t>22/03/2023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89A5C679-906F-4ED3-855E-DA0A0DC290C6}" type="datetime1">
              <a:rPr lang="en-PH" smtClean="0"/>
              <a:t>22/03/2023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C26B7F2F-37B7-49F3-A8A3-DDE00940C0FD}" type="datetime1">
              <a:rPr lang="en-PH" smtClean="0"/>
              <a:t>22/03/2023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1EB02EE2-9121-415A-8381-0A4C6CF36689}" type="datetime1">
              <a:rPr lang="en-PH" smtClean="0"/>
              <a:t>22/03/2023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E85A749B-5BA9-48C5-86D4-5D0EFFD8996B}" type="datetime1">
              <a:rPr lang="en-PH" smtClean="0"/>
              <a:t>22/03/2023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136F0E-F808-4662-BED2-592672033F2A}" type="datetime1">
              <a:rPr lang="en-PH" smtClean="0"/>
              <a:t>22/03/2023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slide" Target="slide26.xml"/><Relationship Id="rId9" Type="http://schemas.openxmlformats.org/officeDocument/2006/relationships/image" Target="../media/image22.jpeg"/><Relationship Id="rId14" Type="http://schemas.openxmlformats.org/officeDocument/2006/relationships/hyperlink" Target="https://www.iscm.ueh.edu.v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iscm.ueh.edu.v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hyperlink" Target="https://www.iscm.ueh.edu.vn/" TargetMode="External"/><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hyperlink" Target="https://www.iscm.ueh.edu.vn/" TargetMode="External"/><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www.iscm.ueh.edu.vn/"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
        <p:nvSpPr>
          <p:cNvPr id="3" name="Date Placeholder 2">
            <a:extLst>
              <a:ext uri="{FF2B5EF4-FFF2-40B4-BE49-F238E27FC236}">
                <a16:creationId xmlns:a16="http://schemas.microsoft.com/office/drawing/2014/main" id="{82F497B3-10DE-4D5A-AFF4-53B39CB8C9F5}"/>
              </a:ext>
            </a:extLst>
          </p:cNvPr>
          <p:cNvSpPr>
            <a:spLocks noGrp="1"/>
          </p:cNvSpPr>
          <p:nvPr>
            <p:ph type="dt" sz="half" idx="10"/>
          </p:nvPr>
        </p:nvSpPr>
        <p:spPr/>
        <p:txBody>
          <a:bodyPr/>
          <a:lstStyle/>
          <a:p>
            <a:fld id="{784F3994-3D8B-40C9-9203-57F9F58BE702}" type="datetime1">
              <a:rPr lang="en-PH" smtClean="0"/>
              <a:t>22/03/2023</a:t>
            </a:fld>
            <a:endParaRPr lang="en-PH"/>
          </a:p>
        </p:txBody>
      </p:sp>
      <p:sp>
        <p:nvSpPr>
          <p:cNvPr id="8" name="Slide Number Placeholder 7">
            <a:extLst>
              <a:ext uri="{FF2B5EF4-FFF2-40B4-BE49-F238E27FC236}">
                <a16:creationId xmlns:a16="http://schemas.microsoft.com/office/drawing/2014/main" id="{27C480EC-1861-20B0-9348-61AC89F5008C}"/>
              </a:ext>
            </a:extLst>
          </p:cNvPr>
          <p:cNvSpPr>
            <a:spLocks noGrp="1"/>
          </p:cNvSpPr>
          <p:nvPr>
            <p:ph type="sldNum" sz="quarter" idx="12"/>
          </p:nvPr>
        </p:nvSpPr>
        <p:spPr/>
        <p:txBody>
          <a:bodyPr/>
          <a:lstStyle/>
          <a:p>
            <a:fld id="{DF8C7B2B-25FF-4192-8AFB-A166EAAF0FB0}" type="slidenum">
              <a:rPr lang="en-PH" smtClean="0"/>
              <a:t>1</a:t>
            </a:fld>
            <a:endParaRPr lang="en-PH"/>
          </a:p>
        </p:txBody>
      </p:sp>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
        <p:nvSpPr>
          <p:cNvPr id="2" name="Date Placeholder 1">
            <a:extLst>
              <a:ext uri="{FF2B5EF4-FFF2-40B4-BE49-F238E27FC236}">
                <a16:creationId xmlns:a16="http://schemas.microsoft.com/office/drawing/2014/main" id="{F6DCA235-5613-3E8C-C8CE-6DC84049FAF3}"/>
              </a:ext>
            </a:extLst>
          </p:cNvPr>
          <p:cNvSpPr>
            <a:spLocks noGrp="1"/>
          </p:cNvSpPr>
          <p:nvPr>
            <p:ph type="dt" sz="half" idx="10"/>
          </p:nvPr>
        </p:nvSpPr>
        <p:spPr/>
        <p:txBody>
          <a:bodyPr/>
          <a:lstStyle/>
          <a:p>
            <a:fld id="{1EA02A40-5BA7-47D8-978E-36C09900755A}" type="datetime1">
              <a:rPr lang="en-PH" smtClean="0"/>
              <a:t>22/03/2023</a:t>
            </a:fld>
            <a:endParaRPr lang="en-PH"/>
          </a:p>
        </p:txBody>
      </p:sp>
      <p:sp>
        <p:nvSpPr>
          <p:cNvPr id="3" name="Footer Placeholder 2">
            <a:extLst>
              <a:ext uri="{FF2B5EF4-FFF2-40B4-BE49-F238E27FC236}">
                <a16:creationId xmlns:a16="http://schemas.microsoft.com/office/drawing/2014/main" id="{BFAB3175-B565-0BFC-C4D4-AD7EB032A055}"/>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EED5E496-D748-B1C1-51E3-CF53776E6FFE}"/>
              </a:ext>
            </a:extLst>
          </p:cNvPr>
          <p:cNvSpPr>
            <a:spLocks noGrp="1"/>
          </p:cNvSpPr>
          <p:nvPr>
            <p:ph type="sldNum" sz="quarter" idx="12"/>
          </p:nvPr>
        </p:nvSpPr>
        <p:spPr/>
        <p:txBody>
          <a:bodyPr/>
          <a:lstStyle/>
          <a:p>
            <a:fld id="{DF8C7B2B-25FF-4192-8AFB-A166EAAF0FB0}" type="slidenum">
              <a:rPr lang="en-PH" smtClean="0"/>
              <a:t>10</a:t>
            </a:fld>
            <a:endParaRPr lang="en-PH"/>
          </a:p>
        </p:txBody>
      </p:sp>
    </p:spTree>
    <p:extLst>
      <p:ext uri="{BB962C8B-B14F-4D97-AF65-F5344CB8AC3E}">
        <p14:creationId xmlns:p14="http://schemas.microsoft.com/office/powerpoint/2010/main" val="40458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(Speed, Rate)</a:t>
              </a:r>
            </a:p>
            <a:p>
              <a:pPr algn="ctr"/>
              <a:r>
                <a:rPr lang="en-US" b="1" dirty="0" err="1">
                  <a:solidFill>
                    <a:srgbClr val="FF0000"/>
                  </a:solidFill>
                </a:rPr>
                <a:t>Tần</a:t>
              </a:r>
              <a:r>
                <a:rPr lang="en-US" b="1" dirty="0">
                  <a:solidFill>
                    <a:srgbClr val="FF0000"/>
                  </a:solidFill>
                </a:rPr>
                <a:t> </a:t>
              </a:r>
              <a:r>
                <a:rPr lang="en-US" b="1" dirty="0" err="1">
                  <a:solidFill>
                    <a:srgbClr val="FF0000"/>
                  </a:solidFill>
                </a:rPr>
                <a:t>Suất</a:t>
              </a:r>
              <a:r>
                <a:rPr lang="en-US" b="1" dirty="0">
                  <a:solidFill>
                    <a:srgbClr val="FF0000"/>
                  </a:solidFill>
                </a:rPr>
                <a:t>/</a:t>
              </a:r>
              <a:r>
                <a:rPr lang="en-US" b="1" dirty="0" err="1">
                  <a:solidFill>
                    <a:srgbClr val="FF0000"/>
                  </a:solidFill>
                </a:rPr>
                <a:t>Tốc</a:t>
              </a:r>
              <a:r>
                <a:rPr lang="en-US" b="1" dirty="0">
                  <a:solidFill>
                    <a:srgbClr val="FF0000"/>
                  </a:solidFill>
                </a:rPr>
                <a:t> </a:t>
              </a:r>
              <a:r>
                <a:rPr lang="en-US" b="1" dirty="0" err="1">
                  <a:solidFill>
                    <a:srgbClr val="FF0000"/>
                  </a:solidFill>
                </a:rPr>
                <a:t>Độ</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79210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a:t>
              </a:r>
              <a:r>
                <a:rPr lang="en-US" b="1" dirty="0" err="1">
                  <a:solidFill>
                    <a:srgbClr val="FF0000"/>
                  </a:solidFill>
                </a:rPr>
                <a:t>Đa</a:t>
              </a:r>
              <a:r>
                <a:rPr lang="en-US" b="1" dirty="0">
                  <a:solidFill>
                    <a:srgbClr val="FF0000"/>
                  </a:solidFill>
                </a:rPr>
                <a:t> </a:t>
              </a:r>
              <a:r>
                <a:rPr lang="en-US" b="1" dirty="0" err="1">
                  <a:solidFill>
                    <a:srgbClr val="FF0000"/>
                  </a:solidFill>
                </a:rPr>
                <a:t>Dạng</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10297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r>
                <a:rPr lang="en-US" b="1" dirty="0">
                  <a:solidFill>
                    <a:srgbClr val="FF0000"/>
                  </a:solidFill>
                </a:rPr>
                <a:t>, </a:t>
              </a:r>
              <a:br>
                <a:rPr lang="en-US" b="1" dirty="0">
                  <a:solidFill>
                    <a:srgbClr val="FF0000"/>
                  </a:solidFill>
                </a:rPr>
              </a:br>
              <a:r>
                <a:rPr lang="en-US" b="1" dirty="0">
                  <a:solidFill>
                    <a:srgbClr val="FF0000"/>
                  </a:solidFill>
                </a:rPr>
                <a:t>Sai </a:t>
              </a:r>
              <a:r>
                <a:rPr lang="en-US" b="1" dirty="0" err="1">
                  <a:solidFill>
                    <a:srgbClr val="FF0000"/>
                  </a:solidFill>
                </a:rPr>
                <a:t>Số</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
        <p:nvSpPr>
          <p:cNvPr id="2" name="Date Placeholder 1">
            <a:extLst>
              <a:ext uri="{FF2B5EF4-FFF2-40B4-BE49-F238E27FC236}">
                <a16:creationId xmlns:a16="http://schemas.microsoft.com/office/drawing/2014/main" id="{0D5BA395-DC1D-4656-AAA0-57F226713D63}"/>
              </a:ext>
            </a:extLst>
          </p:cNvPr>
          <p:cNvSpPr>
            <a:spLocks noGrp="1"/>
          </p:cNvSpPr>
          <p:nvPr>
            <p:ph type="dt" sz="half" idx="10"/>
          </p:nvPr>
        </p:nvSpPr>
        <p:spPr/>
        <p:txBody>
          <a:bodyPr/>
          <a:lstStyle/>
          <a:p>
            <a:fld id="{1A21D93E-4756-4FA3-8F33-D5464ABB726E}" type="datetime1">
              <a:rPr lang="en-PH" smtClean="0"/>
              <a:t>22/03/2023</a:t>
            </a:fld>
            <a:endParaRPr lang="en-PH"/>
          </a:p>
        </p:txBody>
      </p:sp>
      <p:sp>
        <p:nvSpPr>
          <p:cNvPr id="5" name="Footer Placeholder 4">
            <a:extLst>
              <a:ext uri="{FF2B5EF4-FFF2-40B4-BE49-F238E27FC236}">
                <a16:creationId xmlns:a16="http://schemas.microsoft.com/office/drawing/2014/main" id="{BE75C0B9-5911-509A-BE79-74FCC7D18B69}"/>
              </a:ext>
            </a:extLst>
          </p:cNvPr>
          <p:cNvSpPr>
            <a:spLocks noGrp="1"/>
          </p:cNvSpPr>
          <p:nvPr>
            <p:ph type="ftr" sz="quarter" idx="11"/>
          </p:nvPr>
        </p:nvSpPr>
        <p:spPr/>
        <p:txBody>
          <a:bodyPr/>
          <a:lstStyle/>
          <a:p>
            <a:endParaRPr lang="en-PH"/>
          </a:p>
        </p:txBody>
      </p:sp>
      <p:sp>
        <p:nvSpPr>
          <p:cNvPr id="13" name="Slide Number Placeholder 12">
            <a:extLst>
              <a:ext uri="{FF2B5EF4-FFF2-40B4-BE49-F238E27FC236}">
                <a16:creationId xmlns:a16="http://schemas.microsoft.com/office/drawing/2014/main" id="{9B2496B6-7AA3-6E3A-F26F-AD7B43E01DFC}"/>
              </a:ext>
            </a:extLst>
          </p:cNvPr>
          <p:cNvSpPr>
            <a:spLocks noGrp="1"/>
          </p:cNvSpPr>
          <p:nvPr>
            <p:ph type="sldNum" sz="quarter" idx="12"/>
          </p:nvPr>
        </p:nvSpPr>
        <p:spPr/>
        <p:txBody>
          <a:bodyPr/>
          <a:lstStyle/>
          <a:p>
            <a:fld id="{DF8C7B2B-25FF-4192-8AFB-A166EAAF0FB0}" type="slidenum">
              <a:rPr lang="en-PH" smtClean="0"/>
              <a:t>11</a:t>
            </a:fld>
            <a:endParaRPr lang="en-PH"/>
          </a:p>
        </p:txBody>
      </p:sp>
    </p:spTree>
    <p:extLst>
      <p:ext uri="{BB962C8B-B14F-4D97-AF65-F5344CB8AC3E}">
        <p14:creationId xmlns:p14="http://schemas.microsoft.com/office/powerpoint/2010/main" val="74661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DB714B65-A0FE-025F-0C39-CB230521B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894" y="1003842"/>
            <a:ext cx="10614212" cy="5251373"/>
          </a:xfrm>
          <a:prstGeom prst="rect">
            <a:avLst/>
          </a:prstGeom>
        </p:spPr>
      </p:pic>
      <p:sp>
        <p:nvSpPr>
          <p:cNvPr id="2" name="Date Placeholder 1">
            <a:extLst>
              <a:ext uri="{FF2B5EF4-FFF2-40B4-BE49-F238E27FC236}">
                <a16:creationId xmlns:a16="http://schemas.microsoft.com/office/drawing/2014/main" id="{20ECB2C5-47D5-AFAF-BF85-276EEAD28B5E}"/>
              </a:ext>
            </a:extLst>
          </p:cNvPr>
          <p:cNvSpPr>
            <a:spLocks noGrp="1"/>
          </p:cNvSpPr>
          <p:nvPr>
            <p:ph type="dt" sz="half" idx="10"/>
          </p:nvPr>
        </p:nvSpPr>
        <p:spPr/>
        <p:txBody>
          <a:bodyPr/>
          <a:lstStyle/>
          <a:p>
            <a:fld id="{8C106732-3565-4D07-A12B-C9D624CCC126}" type="datetime1">
              <a:rPr lang="en-PH" smtClean="0"/>
              <a:t>22/03/2023</a:t>
            </a:fld>
            <a:endParaRPr lang="en-PH"/>
          </a:p>
        </p:txBody>
      </p:sp>
      <p:sp>
        <p:nvSpPr>
          <p:cNvPr id="3" name="Footer Placeholder 2">
            <a:extLst>
              <a:ext uri="{FF2B5EF4-FFF2-40B4-BE49-F238E27FC236}">
                <a16:creationId xmlns:a16="http://schemas.microsoft.com/office/drawing/2014/main" id="{6BD63F4A-FD3D-D816-7F60-A6694E1A64B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5D7912A-6A3F-BAE6-1BAB-7AAA6BCFF0B6}"/>
              </a:ext>
            </a:extLst>
          </p:cNvPr>
          <p:cNvSpPr>
            <a:spLocks noGrp="1"/>
          </p:cNvSpPr>
          <p:nvPr>
            <p:ph type="sldNum" sz="quarter" idx="12"/>
          </p:nvPr>
        </p:nvSpPr>
        <p:spPr/>
        <p:txBody>
          <a:bodyPr/>
          <a:lstStyle/>
          <a:p>
            <a:fld id="{DF8C7B2B-25FF-4192-8AFB-A166EAAF0FB0}" type="slidenum">
              <a:rPr lang="en-PH" smtClean="0"/>
              <a:t>12</a:t>
            </a:fld>
            <a:endParaRPr lang="en-PH"/>
          </a:p>
        </p:txBody>
      </p:sp>
    </p:spTree>
    <p:extLst>
      <p:ext uri="{BB962C8B-B14F-4D97-AF65-F5344CB8AC3E}">
        <p14:creationId xmlns:p14="http://schemas.microsoft.com/office/powerpoint/2010/main" val="1073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708981"/>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r>
              <a:rPr lang="en-US" sz="2200" dirty="0"/>
              <a:t>.</a:t>
            </a:r>
          </a:p>
          <a:p>
            <a:endParaRPr lang="en-US" sz="2200" dirty="0"/>
          </a:p>
          <a:p>
            <a:pPr algn="r"/>
            <a:r>
              <a:rPr lang="en-US" sz="1400" dirty="0" err="1"/>
              <a:t>Nguồn</a:t>
            </a:r>
            <a:r>
              <a:rPr lang="en-US" sz="1400" dirty="0"/>
              <a:t>: https://vnexpress.net/bat-ngo-bi-sa-thai-4566953.html</a:t>
            </a:r>
          </a:p>
        </p:txBody>
      </p:sp>
      <p:sp>
        <p:nvSpPr>
          <p:cNvPr id="2" name="Date Placeholder 1">
            <a:extLst>
              <a:ext uri="{FF2B5EF4-FFF2-40B4-BE49-F238E27FC236}">
                <a16:creationId xmlns:a16="http://schemas.microsoft.com/office/drawing/2014/main" id="{E6CB0688-B680-3520-E828-45359C6BE6E4}"/>
              </a:ext>
            </a:extLst>
          </p:cNvPr>
          <p:cNvSpPr>
            <a:spLocks noGrp="1"/>
          </p:cNvSpPr>
          <p:nvPr>
            <p:ph type="dt" sz="half" idx="10"/>
          </p:nvPr>
        </p:nvSpPr>
        <p:spPr/>
        <p:txBody>
          <a:bodyPr/>
          <a:lstStyle/>
          <a:p>
            <a:fld id="{4F2EA9D6-D0CA-4038-8E93-DBFE69D4B44E}" type="datetime1">
              <a:rPr lang="en-PH" smtClean="0"/>
              <a:t>22/03/2023</a:t>
            </a:fld>
            <a:endParaRPr lang="en-PH"/>
          </a:p>
        </p:txBody>
      </p:sp>
      <p:sp>
        <p:nvSpPr>
          <p:cNvPr id="4" name="Footer Placeholder 3">
            <a:extLst>
              <a:ext uri="{FF2B5EF4-FFF2-40B4-BE49-F238E27FC236}">
                <a16:creationId xmlns:a16="http://schemas.microsoft.com/office/drawing/2014/main" id="{3C91C840-2052-E9D2-482D-E8E8A95A29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2D8F087-B1E2-0F03-51DA-1C6F4D02A2F6}"/>
              </a:ext>
            </a:extLst>
          </p:cNvPr>
          <p:cNvSpPr>
            <a:spLocks noGrp="1"/>
          </p:cNvSpPr>
          <p:nvPr>
            <p:ph type="sldNum" sz="quarter" idx="12"/>
          </p:nvPr>
        </p:nvSpPr>
        <p:spPr/>
        <p:txBody>
          <a:bodyPr/>
          <a:lstStyle/>
          <a:p>
            <a:fld id="{DF8C7B2B-25FF-4192-8AFB-A166EAAF0FB0}" type="slidenum">
              <a:rPr lang="en-PH" smtClean="0"/>
              <a:t>13</a:t>
            </a:fld>
            <a:endParaRPr lang="en-PH"/>
          </a:p>
        </p:txBody>
      </p:sp>
    </p:spTree>
    <p:extLst>
      <p:ext uri="{BB962C8B-B14F-4D97-AF65-F5344CB8AC3E}">
        <p14:creationId xmlns:p14="http://schemas.microsoft.com/office/powerpoint/2010/main" val="48616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
        <p:nvSpPr>
          <p:cNvPr id="3" name="Date Placeholder 2">
            <a:extLst>
              <a:ext uri="{FF2B5EF4-FFF2-40B4-BE49-F238E27FC236}">
                <a16:creationId xmlns:a16="http://schemas.microsoft.com/office/drawing/2014/main" id="{54BD5746-2001-9057-511B-B116D2D9B078}"/>
              </a:ext>
            </a:extLst>
          </p:cNvPr>
          <p:cNvSpPr>
            <a:spLocks noGrp="1"/>
          </p:cNvSpPr>
          <p:nvPr>
            <p:ph type="dt" sz="half" idx="10"/>
          </p:nvPr>
        </p:nvSpPr>
        <p:spPr/>
        <p:txBody>
          <a:bodyPr/>
          <a:lstStyle/>
          <a:p>
            <a:fld id="{D2465C96-DED7-4666-ABE8-980CF6924D1C}" type="datetime1">
              <a:rPr lang="en-PH" smtClean="0"/>
              <a:t>22/03/2023</a:t>
            </a:fld>
            <a:endParaRPr lang="en-PH"/>
          </a:p>
        </p:txBody>
      </p:sp>
      <p:sp>
        <p:nvSpPr>
          <p:cNvPr id="11" name="Footer Placeholder 10">
            <a:extLst>
              <a:ext uri="{FF2B5EF4-FFF2-40B4-BE49-F238E27FC236}">
                <a16:creationId xmlns:a16="http://schemas.microsoft.com/office/drawing/2014/main" id="{46E6D04E-44F4-0C2C-917D-8B8E3CE0FA54}"/>
              </a:ext>
            </a:extLst>
          </p:cNvPr>
          <p:cNvSpPr>
            <a:spLocks noGrp="1"/>
          </p:cNvSpPr>
          <p:nvPr>
            <p:ph type="ftr" sz="quarter" idx="11"/>
          </p:nvPr>
        </p:nvSpPr>
        <p:spPr/>
        <p:txBody>
          <a:bodyPr/>
          <a:lstStyle/>
          <a:p>
            <a:endParaRPr lang="en-PH"/>
          </a:p>
        </p:txBody>
      </p:sp>
      <p:sp>
        <p:nvSpPr>
          <p:cNvPr id="16" name="Slide Number Placeholder 15">
            <a:extLst>
              <a:ext uri="{FF2B5EF4-FFF2-40B4-BE49-F238E27FC236}">
                <a16:creationId xmlns:a16="http://schemas.microsoft.com/office/drawing/2014/main" id="{A3CBCD88-2B64-C6AA-C404-6A1DAD602F6E}"/>
              </a:ext>
            </a:extLst>
          </p:cNvPr>
          <p:cNvSpPr>
            <a:spLocks noGrp="1"/>
          </p:cNvSpPr>
          <p:nvPr>
            <p:ph type="sldNum" sz="quarter" idx="12"/>
          </p:nvPr>
        </p:nvSpPr>
        <p:spPr/>
        <p:txBody>
          <a:bodyPr/>
          <a:lstStyle/>
          <a:p>
            <a:fld id="{DF8C7B2B-25FF-4192-8AFB-A166EAAF0FB0}" type="slidenum">
              <a:rPr lang="en-PH" smtClean="0"/>
              <a:t>14</a:t>
            </a:fld>
            <a:endParaRPr lang="en-PH"/>
          </a:p>
        </p:txBody>
      </p:sp>
    </p:spTree>
    <p:extLst>
      <p:ext uri="{BB962C8B-B14F-4D97-AF65-F5344CB8AC3E}">
        <p14:creationId xmlns:p14="http://schemas.microsoft.com/office/powerpoint/2010/main" val="411827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
        <p:nvSpPr>
          <p:cNvPr id="4" name="Date Placeholder 3">
            <a:extLst>
              <a:ext uri="{FF2B5EF4-FFF2-40B4-BE49-F238E27FC236}">
                <a16:creationId xmlns:a16="http://schemas.microsoft.com/office/drawing/2014/main" id="{C689C405-A532-E3F4-A546-F8EE94FE0B2F}"/>
              </a:ext>
            </a:extLst>
          </p:cNvPr>
          <p:cNvSpPr>
            <a:spLocks noGrp="1"/>
          </p:cNvSpPr>
          <p:nvPr>
            <p:ph type="dt" sz="half" idx="10"/>
          </p:nvPr>
        </p:nvSpPr>
        <p:spPr/>
        <p:txBody>
          <a:bodyPr/>
          <a:lstStyle/>
          <a:p>
            <a:fld id="{8606A02A-6E3E-4A8B-98A7-733A175ED336}" type="datetime1">
              <a:rPr lang="en-PH" smtClean="0"/>
              <a:t>22/03/2023</a:t>
            </a:fld>
            <a:endParaRPr lang="en-PH"/>
          </a:p>
        </p:txBody>
      </p:sp>
      <p:sp>
        <p:nvSpPr>
          <p:cNvPr id="5" name="Footer Placeholder 4">
            <a:extLst>
              <a:ext uri="{FF2B5EF4-FFF2-40B4-BE49-F238E27FC236}">
                <a16:creationId xmlns:a16="http://schemas.microsoft.com/office/drawing/2014/main" id="{61D7063D-1111-BD9B-0D11-117A4D3C70B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D529F38-BCE2-9414-2935-665C2A8DB02F}"/>
              </a:ext>
            </a:extLst>
          </p:cNvPr>
          <p:cNvSpPr>
            <a:spLocks noGrp="1"/>
          </p:cNvSpPr>
          <p:nvPr>
            <p:ph type="sldNum" sz="quarter" idx="12"/>
          </p:nvPr>
        </p:nvSpPr>
        <p:spPr/>
        <p:txBody>
          <a:bodyPr/>
          <a:lstStyle/>
          <a:p>
            <a:fld id="{DF8C7B2B-25FF-4192-8AFB-A166EAAF0FB0}" type="slidenum">
              <a:rPr lang="en-PH" smtClean="0"/>
              <a:t>15</a:t>
            </a:fld>
            <a:endParaRPr lang="en-PH"/>
          </a:p>
        </p:txBody>
      </p:sp>
    </p:spTree>
    <p:extLst>
      <p:ext uri="{BB962C8B-B14F-4D97-AF65-F5344CB8AC3E}">
        <p14:creationId xmlns:p14="http://schemas.microsoft.com/office/powerpoint/2010/main" val="28173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
        <p:nvSpPr>
          <p:cNvPr id="2" name="Date Placeholder 1">
            <a:extLst>
              <a:ext uri="{FF2B5EF4-FFF2-40B4-BE49-F238E27FC236}">
                <a16:creationId xmlns:a16="http://schemas.microsoft.com/office/drawing/2014/main" id="{04463200-309A-BABD-7FB4-D7F84C7625CD}"/>
              </a:ext>
            </a:extLst>
          </p:cNvPr>
          <p:cNvSpPr>
            <a:spLocks noGrp="1"/>
          </p:cNvSpPr>
          <p:nvPr>
            <p:ph type="dt" sz="half" idx="10"/>
          </p:nvPr>
        </p:nvSpPr>
        <p:spPr/>
        <p:txBody>
          <a:bodyPr/>
          <a:lstStyle/>
          <a:p>
            <a:fld id="{84D14E95-935D-43C8-9EAD-72E36C3B70EB}" type="datetime1">
              <a:rPr lang="en-PH" smtClean="0"/>
              <a:t>22/03/2023</a:t>
            </a:fld>
            <a:endParaRPr lang="en-PH"/>
          </a:p>
        </p:txBody>
      </p:sp>
      <p:sp>
        <p:nvSpPr>
          <p:cNvPr id="4" name="Footer Placeholder 3">
            <a:extLst>
              <a:ext uri="{FF2B5EF4-FFF2-40B4-BE49-F238E27FC236}">
                <a16:creationId xmlns:a16="http://schemas.microsoft.com/office/drawing/2014/main" id="{4E927DEF-B659-BD4D-BC9F-15482F36419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89C4B7C-1505-BB1F-6484-92255648994B}"/>
              </a:ext>
            </a:extLst>
          </p:cNvPr>
          <p:cNvSpPr>
            <a:spLocks noGrp="1"/>
          </p:cNvSpPr>
          <p:nvPr>
            <p:ph type="sldNum" sz="quarter" idx="12"/>
          </p:nvPr>
        </p:nvSpPr>
        <p:spPr/>
        <p:txBody>
          <a:bodyPr/>
          <a:lstStyle/>
          <a:p>
            <a:fld id="{DF8C7B2B-25FF-4192-8AFB-A166EAAF0FB0}" type="slidenum">
              <a:rPr lang="en-PH" smtClean="0"/>
              <a:t>16</a:t>
            </a:fld>
            <a:endParaRPr lang="en-PH"/>
          </a:p>
        </p:txBody>
      </p:sp>
    </p:spTree>
    <p:extLst>
      <p:ext uri="{BB962C8B-B14F-4D97-AF65-F5344CB8AC3E}">
        <p14:creationId xmlns:p14="http://schemas.microsoft.com/office/powerpoint/2010/main" val="204876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BC4EF1A-20B9-84F1-7B91-00BF6B2CBFA7}"/>
              </a:ext>
            </a:extLst>
          </p:cNvPr>
          <p:cNvSpPr>
            <a:spLocks noGrp="1"/>
          </p:cNvSpPr>
          <p:nvPr>
            <p:ph type="dt" sz="half" idx="10"/>
          </p:nvPr>
        </p:nvSpPr>
        <p:spPr/>
        <p:txBody>
          <a:bodyPr/>
          <a:lstStyle/>
          <a:p>
            <a:fld id="{EBB8C6D4-9C3A-4312-BEB1-2244F43DA8D1}" type="datetime1">
              <a:rPr lang="en-PH" smtClean="0"/>
              <a:t>22/03/2023</a:t>
            </a:fld>
            <a:endParaRPr lang="en-PH"/>
          </a:p>
        </p:txBody>
      </p:sp>
      <p:sp>
        <p:nvSpPr>
          <p:cNvPr id="4" name="Footer Placeholder 3">
            <a:extLst>
              <a:ext uri="{FF2B5EF4-FFF2-40B4-BE49-F238E27FC236}">
                <a16:creationId xmlns:a16="http://schemas.microsoft.com/office/drawing/2014/main" id="{5FA1642B-978B-53FD-9F66-1403AEE9C88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1E79226-CB68-72EF-097F-CD58DE007685}"/>
              </a:ext>
            </a:extLst>
          </p:cNvPr>
          <p:cNvSpPr>
            <a:spLocks noGrp="1"/>
          </p:cNvSpPr>
          <p:nvPr>
            <p:ph type="sldNum" sz="quarter" idx="12"/>
          </p:nvPr>
        </p:nvSpPr>
        <p:spPr/>
        <p:txBody>
          <a:bodyPr/>
          <a:lstStyle/>
          <a:p>
            <a:fld id="{DF8C7B2B-25FF-4192-8AFB-A166EAAF0FB0}" type="slidenum">
              <a:rPr lang="en-PH" smtClean="0"/>
              <a:t>17</a:t>
            </a:fld>
            <a:endParaRPr lang="en-PH"/>
          </a:p>
        </p:txBody>
      </p:sp>
    </p:spTree>
    <p:extLst>
      <p:ext uri="{BB962C8B-B14F-4D97-AF65-F5344CB8AC3E}">
        <p14:creationId xmlns:p14="http://schemas.microsoft.com/office/powerpoint/2010/main" val="290766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83127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(Level of Services -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596433A5-B8EB-0093-D9B2-0CBB91ED4B43}"/>
              </a:ext>
            </a:extLst>
          </p:cNvPr>
          <p:cNvSpPr>
            <a:spLocks noGrp="1"/>
          </p:cNvSpPr>
          <p:nvPr>
            <p:ph type="dt" sz="half" idx="10"/>
          </p:nvPr>
        </p:nvSpPr>
        <p:spPr/>
        <p:txBody>
          <a:bodyPr/>
          <a:lstStyle/>
          <a:p>
            <a:fld id="{BF46A3BB-2E94-43DA-99EA-C77CD285AF90}" type="datetime1">
              <a:rPr lang="en-PH" smtClean="0"/>
              <a:t>22/03/2023</a:t>
            </a:fld>
            <a:endParaRPr lang="en-PH"/>
          </a:p>
        </p:txBody>
      </p:sp>
      <p:sp>
        <p:nvSpPr>
          <p:cNvPr id="3" name="Footer Placeholder 2">
            <a:extLst>
              <a:ext uri="{FF2B5EF4-FFF2-40B4-BE49-F238E27FC236}">
                <a16:creationId xmlns:a16="http://schemas.microsoft.com/office/drawing/2014/main" id="{7041B55F-EAAE-8FA6-61B6-0E1202F64F97}"/>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7A6399B-99E3-BB6E-A01F-B5C1FF69258D}"/>
              </a:ext>
            </a:extLst>
          </p:cNvPr>
          <p:cNvSpPr>
            <a:spLocks noGrp="1"/>
          </p:cNvSpPr>
          <p:nvPr>
            <p:ph type="sldNum" sz="quarter" idx="12"/>
          </p:nvPr>
        </p:nvSpPr>
        <p:spPr/>
        <p:txBody>
          <a:bodyPr/>
          <a:lstStyle/>
          <a:p>
            <a:fld id="{DF8C7B2B-25FF-4192-8AFB-A166EAAF0FB0}" type="slidenum">
              <a:rPr lang="en-PH" smtClean="0"/>
              <a:t>18</a:t>
            </a:fld>
            <a:endParaRPr lang="en-PH"/>
          </a:p>
        </p:txBody>
      </p:sp>
    </p:spTree>
    <p:extLst>
      <p:ext uri="{BB962C8B-B14F-4D97-AF65-F5344CB8AC3E}">
        <p14:creationId xmlns:p14="http://schemas.microsoft.com/office/powerpoint/2010/main" val="66209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Date Placeholder 24">
            <a:extLst>
              <a:ext uri="{FF2B5EF4-FFF2-40B4-BE49-F238E27FC236}">
                <a16:creationId xmlns:a16="http://schemas.microsoft.com/office/drawing/2014/main" id="{13C4B20A-76E9-0357-745D-0079C2D11D9A}"/>
              </a:ext>
            </a:extLst>
          </p:cNvPr>
          <p:cNvSpPr>
            <a:spLocks noGrp="1"/>
          </p:cNvSpPr>
          <p:nvPr>
            <p:ph type="dt" sz="half" idx="10"/>
          </p:nvPr>
        </p:nvSpPr>
        <p:spPr/>
        <p:txBody>
          <a:bodyPr/>
          <a:lstStyle/>
          <a:p>
            <a:fld id="{E4C962D6-99F6-447B-9AA2-E941B3FCE644}" type="datetime1">
              <a:rPr lang="en-PH" smtClean="0"/>
              <a:t>22/03/2023</a:t>
            </a:fld>
            <a:endParaRPr lang="en-PH"/>
          </a:p>
        </p:txBody>
      </p:sp>
      <p:sp>
        <p:nvSpPr>
          <p:cNvPr id="29" name="Footer Placeholder 28">
            <a:extLst>
              <a:ext uri="{FF2B5EF4-FFF2-40B4-BE49-F238E27FC236}">
                <a16:creationId xmlns:a16="http://schemas.microsoft.com/office/drawing/2014/main" id="{B789E757-A3F2-3816-EA79-8A15330BFDC6}"/>
              </a:ext>
            </a:extLst>
          </p:cNvPr>
          <p:cNvSpPr>
            <a:spLocks noGrp="1"/>
          </p:cNvSpPr>
          <p:nvPr>
            <p:ph type="ftr" sz="quarter" idx="11"/>
          </p:nvPr>
        </p:nvSpPr>
        <p:spPr/>
        <p:txBody>
          <a:bodyPr/>
          <a:lstStyle/>
          <a:p>
            <a:endParaRPr lang="en-PH"/>
          </a:p>
        </p:txBody>
      </p:sp>
      <p:sp>
        <p:nvSpPr>
          <p:cNvPr id="30" name="Slide Number Placeholder 29">
            <a:extLst>
              <a:ext uri="{FF2B5EF4-FFF2-40B4-BE49-F238E27FC236}">
                <a16:creationId xmlns:a16="http://schemas.microsoft.com/office/drawing/2014/main" id="{F94A7F6B-E864-7E3B-CFF8-9593FBCEFF52}"/>
              </a:ext>
            </a:extLst>
          </p:cNvPr>
          <p:cNvSpPr>
            <a:spLocks noGrp="1"/>
          </p:cNvSpPr>
          <p:nvPr>
            <p:ph type="sldNum" sz="quarter" idx="12"/>
          </p:nvPr>
        </p:nvSpPr>
        <p:spPr/>
        <p:txBody>
          <a:bodyPr/>
          <a:lstStyle/>
          <a:p>
            <a:fld id="{DF8C7B2B-25FF-4192-8AFB-A166EAAF0FB0}" type="slidenum">
              <a:rPr lang="en-PH" smtClean="0"/>
              <a:t>19</a:t>
            </a:fld>
            <a:endParaRPr lang="en-PH"/>
          </a:p>
        </p:txBody>
      </p:sp>
    </p:spTree>
    <p:extLst>
      <p:ext uri="{BB962C8B-B14F-4D97-AF65-F5344CB8AC3E}">
        <p14:creationId xmlns:p14="http://schemas.microsoft.com/office/powerpoint/2010/main" val="42368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Date Placeholder 1">
            <a:extLst>
              <a:ext uri="{FF2B5EF4-FFF2-40B4-BE49-F238E27FC236}">
                <a16:creationId xmlns:a16="http://schemas.microsoft.com/office/drawing/2014/main" id="{CFCBB945-20C2-171C-F3DF-87E80460DB57}"/>
              </a:ext>
            </a:extLst>
          </p:cNvPr>
          <p:cNvSpPr>
            <a:spLocks noGrp="1"/>
          </p:cNvSpPr>
          <p:nvPr>
            <p:ph type="dt" sz="half" idx="10"/>
          </p:nvPr>
        </p:nvSpPr>
        <p:spPr/>
        <p:txBody>
          <a:bodyPr/>
          <a:lstStyle/>
          <a:p>
            <a:fld id="{598F4145-F4C0-44AC-B35A-EB1F5B2CCC54}" type="datetime1">
              <a:rPr lang="en-PH" smtClean="0"/>
              <a:t>22/03/2023</a:t>
            </a:fld>
            <a:endParaRPr lang="en-PH"/>
          </a:p>
        </p:txBody>
      </p:sp>
      <p:sp>
        <p:nvSpPr>
          <p:cNvPr id="3" name="Footer Placeholder 2">
            <a:extLst>
              <a:ext uri="{FF2B5EF4-FFF2-40B4-BE49-F238E27FC236}">
                <a16:creationId xmlns:a16="http://schemas.microsoft.com/office/drawing/2014/main" id="{D0CD51E3-5DDA-34F1-AF7D-756743CDA6F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B9F44F7-3541-AFF6-E8A4-2E9865E9151A}"/>
              </a:ext>
            </a:extLst>
          </p:cNvPr>
          <p:cNvSpPr>
            <a:spLocks noGrp="1"/>
          </p:cNvSpPr>
          <p:nvPr>
            <p:ph type="sldNum" sz="quarter" idx="12"/>
          </p:nvPr>
        </p:nvSpPr>
        <p:spPr/>
        <p:txBody>
          <a:bodyPr/>
          <a:lstStyle/>
          <a:p>
            <a:fld id="{DF8C7B2B-25FF-4192-8AFB-A166EAAF0FB0}" type="slidenum">
              <a:rPr lang="en-PH" smtClean="0"/>
              <a:t>2</a:t>
            </a:fld>
            <a:endParaRPr lang="en-PH"/>
          </a:p>
        </p:txBody>
      </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
        <p:nvSpPr>
          <p:cNvPr id="2" name="Date Placeholder 1">
            <a:extLst>
              <a:ext uri="{FF2B5EF4-FFF2-40B4-BE49-F238E27FC236}">
                <a16:creationId xmlns:a16="http://schemas.microsoft.com/office/drawing/2014/main" id="{24051AE5-824B-02A8-2863-0A484702F182}"/>
              </a:ext>
            </a:extLst>
          </p:cNvPr>
          <p:cNvSpPr>
            <a:spLocks noGrp="1"/>
          </p:cNvSpPr>
          <p:nvPr>
            <p:ph type="dt" sz="half" idx="10"/>
          </p:nvPr>
        </p:nvSpPr>
        <p:spPr/>
        <p:txBody>
          <a:bodyPr/>
          <a:lstStyle/>
          <a:p>
            <a:fld id="{B9B39E22-B02E-4500-92AA-639F960CD4AE}" type="datetime1">
              <a:rPr lang="en-PH" smtClean="0"/>
              <a:t>22/03/2023</a:t>
            </a:fld>
            <a:endParaRPr lang="en-PH"/>
          </a:p>
        </p:txBody>
      </p:sp>
      <p:sp>
        <p:nvSpPr>
          <p:cNvPr id="9" name="Footer Placeholder 8">
            <a:extLst>
              <a:ext uri="{FF2B5EF4-FFF2-40B4-BE49-F238E27FC236}">
                <a16:creationId xmlns:a16="http://schemas.microsoft.com/office/drawing/2014/main" id="{1EBB170A-560E-BDF4-8E4A-708829590603}"/>
              </a:ext>
            </a:extLst>
          </p:cNvPr>
          <p:cNvSpPr>
            <a:spLocks noGrp="1"/>
          </p:cNvSpPr>
          <p:nvPr>
            <p:ph type="ftr" sz="quarter" idx="11"/>
          </p:nvPr>
        </p:nvSpPr>
        <p:spPr/>
        <p:txBody>
          <a:bodyPr/>
          <a:lstStyle/>
          <a:p>
            <a:endParaRPr lang="en-PH"/>
          </a:p>
        </p:txBody>
      </p:sp>
      <p:sp>
        <p:nvSpPr>
          <p:cNvPr id="11" name="Slide Number Placeholder 10">
            <a:extLst>
              <a:ext uri="{FF2B5EF4-FFF2-40B4-BE49-F238E27FC236}">
                <a16:creationId xmlns:a16="http://schemas.microsoft.com/office/drawing/2014/main" id="{3223D902-3523-CDED-CC55-1746DAC7ACCC}"/>
              </a:ext>
            </a:extLst>
          </p:cNvPr>
          <p:cNvSpPr>
            <a:spLocks noGrp="1"/>
          </p:cNvSpPr>
          <p:nvPr>
            <p:ph type="sldNum" sz="quarter" idx="12"/>
          </p:nvPr>
        </p:nvSpPr>
        <p:spPr/>
        <p:txBody>
          <a:bodyPr/>
          <a:lstStyle/>
          <a:p>
            <a:fld id="{DF8C7B2B-25FF-4192-8AFB-A166EAAF0FB0}" type="slidenum">
              <a:rPr lang="en-PH" smtClean="0"/>
              <a:t>20</a:t>
            </a:fld>
            <a:endParaRPr lang="en-PH"/>
          </a:p>
        </p:txBody>
      </p:sp>
    </p:spTree>
    <p:extLst>
      <p:ext uri="{BB962C8B-B14F-4D97-AF65-F5344CB8AC3E}">
        <p14:creationId xmlns:p14="http://schemas.microsoft.com/office/powerpoint/2010/main" val="450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5D4F03AA-68FC-DF98-350C-88E4C4BDA62F}"/>
              </a:ext>
            </a:extLst>
          </p:cNvPr>
          <p:cNvSpPr>
            <a:spLocks noGrp="1"/>
          </p:cNvSpPr>
          <p:nvPr>
            <p:ph type="dt" sz="half" idx="10"/>
          </p:nvPr>
        </p:nvSpPr>
        <p:spPr/>
        <p:txBody>
          <a:bodyPr/>
          <a:lstStyle/>
          <a:p>
            <a:fld id="{0EB19C6E-3C9E-4F61-98B2-49F1AB1E9533}" type="datetime1">
              <a:rPr lang="en-PH" smtClean="0"/>
              <a:t>22/03/2023</a:t>
            </a:fld>
            <a:endParaRPr lang="en-PH"/>
          </a:p>
        </p:txBody>
      </p:sp>
      <p:sp>
        <p:nvSpPr>
          <p:cNvPr id="10" name="Footer Placeholder 9">
            <a:extLst>
              <a:ext uri="{FF2B5EF4-FFF2-40B4-BE49-F238E27FC236}">
                <a16:creationId xmlns:a16="http://schemas.microsoft.com/office/drawing/2014/main" id="{30FC2720-9B28-A29E-5CB3-756F9786B4DE}"/>
              </a:ext>
            </a:extLst>
          </p:cNvPr>
          <p:cNvSpPr>
            <a:spLocks noGrp="1"/>
          </p:cNvSpPr>
          <p:nvPr>
            <p:ph type="ftr" sz="quarter" idx="11"/>
          </p:nvPr>
        </p:nvSpPr>
        <p:spPr/>
        <p:txBody>
          <a:bodyPr/>
          <a:lstStyle/>
          <a:p>
            <a:endParaRPr lang="en-PH"/>
          </a:p>
        </p:txBody>
      </p:sp>
      <p:sp>
        <p:nvSpPr>
          <p:cNvPr id="12" name="Slide Number Placeholder 11">
            <a:extLst>
              <a:ext uri="{FF2B5EF4-FFF2-40B4-BE49-F238E27FC236}">
                <a16:creationId xmlns:a16="http://schemas.microsoft.com/office/drawing/2014/main" id="{B0BD247D-96B1-54BA-6B39-930B8EB1C801}"/>
              </a:ext>
            </a:extLst>
          </p:cNvPr>
          <p:cNvSpPr>
            <a:spLocks noGrp="1"/>
          </p:cNvSpPr>
          <p:nvPr>
            <p:ph type="sldNum" sz="quarter" idx="12"/>
          </p:nvPr>
        </p:nvSpPr>
        <p:spPr/>
        <p:txBody>
          <a:bodyPr/>
          <a:lstStyle/>
          <a:p>
            <a:fld id="{DF8C7B2B-25FF-4192-8AFB-A166EAAF0FB0}" type="slidenum">
              <a:rPr lang="en-PH" smtClean="0"/>
              <a:t>21</a:t>
            </a:fld>
            <a:endParaRPr lang="en-PH"/>
          </a:p>
        </p:txBody>
      </p:sp>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2" name="Date Placeholder 1">
            <a:extLst>
              <a:ext uri="{FF2B5EF4-FFF2-40B4-BE49-F238E27FC236}">
                <a16:creationId xmlns:a16="http://schemas.microsoft.com/office/drawing/2014/main" id="{C69E9E86-A0AD-67DD-6965-243154184BB7}"/>
              </a:ext>
            </a:extLst>
          </p:cNvPr>
          <p:cNvSpPr>
            <a:spLocks noGrp="1"/>
          </p:cNvSpPr>
          <p:nvPr>
            <p:ph type="dt" sz="half" idx="10"/>
          </p:nvPr>
        </p:nvSpPr>
        <p:spPr/>
        <p:txBody>
          <a:bodyPr/>
          <a:lstStyle/>
          <a:p>
            <a:fld id="{BA2C2A32-2478-4E6B-AF14-48900BC6ECF5}" type="datetime1">
              <a:rPr lang="en-PH" smtClean="0"/>
              <a:t>22/03/2023</a:t>
            </a:fld>
            <a:endParaRPr lang="en-PH"/>
          </a:p>
        </p:txBody>
      </p:sp>
      <p:sp>
        <p:nvSpPr>
          <p:cNvPr id="4" name="Footer Placeholder 3">
            <a:extLst>
              <a:ext uri="{FF2B5EF4-FFF2-40B4-BE49-F238E27FC236}">
                <a16:creationId xmlns:a16="http://schemas.microsoft.com/office/drawing/2014/main" id="{C5995CEC-CD15-C531-ABA5-67128E32F9A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0DE1529-FE87-211D-54D8-5CEF3710D1EC}"/>
              </a:ext>
            </a:extLst>
          </p:cNvPr>
          <p:cNvSpPr>
            <a:spLocks noGrp="1"/>
          </p:cNvSpPr>
          <p:nvPr>
            <p:ph type="sldNum" sz="quarter" idx="12"/>
          </p:nvPr>
        </p:nvSpPr>
        <p:spPr/>
        <p:txBody>
          <a:bodyPr/>
          <a:lstStyle/>
          <a:p>
            <a:fld id="{DF8C7B2B-25FF-4192-8AFB-A166EAAF0FB0}" type="slidenum">
              <a:rPr lang="en-PH" smtClean="0"/>
              <a:t>22</a:t>
            </a:fld>
            <a:endParaRPr lang="en-PH"/>
          </a:p>
        </p:txBody>
      </p:sp>
    </p:spTree>
    <p:extLst>
      <p:ext uri="{BB962C8B-B14F-4D97-AF65-F5344CB8AC3E}">
        <p14:creationId xmlns:p14="http://schemas.microsoft.com/office/powerpoint/2010/main" val="106905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
        <p:nvSpPr>
          <p:cNvPr id="2" name="Date Placeholder 1">
            <a:extLst>
              <a:ext uri="{FF2B5EF4-FFF2-40B4-BE49-F238E27FC236}">
                <a16:creationId xmlns:a16="http://schemas.microsoft.com/office/drawing/2014/main" id="{CFCD7ED3-EE9C-4016-2675-66F308AD4170}"/>
              </a:ext>
            </a:extLst>
          </p:cNvPr>
          <p:cNvSpPr>
            <a:spLocks noGrp="1"/>
          </p:cNvSpPr>
          <p:nvPr>
            <p:ph type="dt" sz="half" idx="10"/>
          </p:nvPr>
        </p:nvSpPr>
        <p:spPr/>
        <p:txBody>
          <a:bodyPr/>
          <a:lstStyle/>
          <a:p>
            <a:fld id="{EBF5107A-F0CE-4277-9033-2A4DC29D97E0}" type="datetime1">
              <a:rPr lang="en-PH" smtClean="0"/>
              <a:t>22/03/2023</a:t>
            </a:fld>
            <a:endParaRPr lang="en-PH"/>
          </a:p>
        </p:txBody>
      </p:sp>
      <p:sp>
        <p:nvSpPr>
          <p:cNvPr id="5" name="Footer Placeholder 4">
            <a:extLst>
              <a:ext uri="{FF2B5EF4-FFF2-40B4-BE49-F238E27FC236}">
                <a16:creationId xmlns:a16="http://schemas.microsoft.com/office/drawing/2014/main" id="{A71B0486-760A-53D4-32DE-519FBC1BBB0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DE985E84-3814-FD38-49DD-74AA4B07C189}"/>
              </a:ext>
            </a:extLst>
          </p:cNvPr>
          <p:cNvSpPr>
            <a:spLocks noGrp="1"/>
          </p:cNvSpPr>
          <p:nvPr>
            <p:ph type="sldNum" sz="quarter" idx="12"/>
          </p:nvPr>
        </p:nvSpPr>
        <p:spPr/>
        <p:txBody>
          <a:bodyPr/>
          <a:lstStyle/>
          <a:p>
            <a:fld id="{DF8C7B2B-25FF-4192-8AFB-A166EAAF0FB0}" type="slidenum">
              <a:rPr lang="en-PH" smtClean="0"/>
              <a:t>23</a:t>
            </a:fld>
            <a:endParaRPr lang="en-PH"/>
          </a:p>
        </p:txBody>
      </p:sp>
    </p:spTree>
    <p:extLst>
      <p:ext uri="{BB962C8B-B14F-4D97-AF65-F5344CB8AC3E}">
        <p14:creationId xmlns:p14="http://schemas.microsoft.com/office/powerpoint/2010/main" val="17880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4" name="Picture 3">
            <a:extLst>
              <a:ext uri="{FF2B5EF4-FFF2-40B4-BE49-F238E27FC236}">
                <a16:creationId xmlns:a16="http://schemas.microsoft.com/office/drawing/2014/main" id="{C30C7E06-6D63-1F42-E73E-BF0D85545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872" y="999884"/>
            <a:ext cx="9282871" cy="4208398"/>
          </a:xfrm>
          <a:prstGeom prst="rect">
            <a:avLst/>
          </a:prstGeom>
        </p:spPr>
      </p:pic>
      <p:pic>
        <p:nvPicPr>
          <p:cNvPr id="7" name="Picture 6">
            <a:extLst>
              <a:ext uri="{FF2B5EF4-FFF2-40B4-BE49-F238E27FC236}">
                <a16:creationId xmlns:a16="http://schemas.microsoft.com/office/drawing/2014/main" id="{193D214E-1D5E-86E4-E032-0C7C007561E5}"/>
              </a:ext>
            </a:extLst>
          </p:cNvPr>
          <p:cNvPicPr>
            <a:picLocks noChangeAspect="1"/>
          </p:cNvPicPr>
          <p:nvPr/>
        </p:nvPicPr>
        <p:blipFill>
          <a:blip r:embed="rId7"/>
          <a:stretch>
            <a:fillRect/>
          </a:stretch>
        </p:blipFill>
        <p:spPr>
          <a:xfrm>
            <a:off x="3319075" y="5517878"/>
            <a:ext cx="4892464" cy="320068"/>
          </a:xfrm>
          <a:prstGeom prst="rect">
            <a:avLst/>
          </a:prstGeom>
        </p:spPr>
      </p:pic>
      <p:cxnSp>
        <p:nvCxnSpPr>
          <p:cNvPr id="14" name="Straight Arrow Connector 13">
            <a:extLst>
              <a:ext uri="{FF2B5EF4-FFF2-40B4-BE49-F238E27FC236}">
                <a16:creationId xmlns:a16="http://schemas.microsoft.com/office/drawing/2014/main" id="{C9E42C55-3584-1103-A3AE-51570520A8E8}"/>
              </a:ext>
            </a:extLst>
          </p:cNvPr>
          <p:cNvCxnSpPr/>
          <p:nvPr/>
        </p:nvCxnSpPr>
        <p:spPr>
          <a:xfrm flipV="1">
            <a:off x="3472543" y="592182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343670-15F6-40A8-2010-EA1C6ADCBE4B}"/>
              </a:ext>
            </a:extLst>
          </p:cNvPr>
          <p:cNvSpPr txBox="1"/>
          <p:nvPr/>
        </p:nvSpPr>
        <p:spPr>
          <a:xfrm>
            <a:off x="2906486" y="6150429"/>
            <a:ext cx="1001485" cy="369332"/>
          </a:xfrm>
          <a:prstGeom prst="rect">
            <a:avLst/>
          </a:prstGeom>
          <a:noFill/>
        </p:spPr>
        <p:txBody>
          <a:bodyPr wrap="square" rtlCol="0">
            <a:spAutoFit/>
          </a:bodyPr>
          <a:lstStyle/>
          <a:p>
            <a:pPr algn="ctr"/>
            <a:r>
              <a:rPr lang="en-US" dirty="0" err="1"/>
              <a:t>Rủi</a:t>
            </a:r>
            <a:r>
              <a:rPr lang="en-US" dirty="0"/>
              <a:t> do</a:t>
            </a:r>
          </a:p>
        </p:txBody>
      </p:sp>
      <p:cxnSp>
        <p:nvCxnSpPr>
          <p:cNvPr id="16" name="Straight Arrow Connector 15">
            <a:extLst>
              <a:ext uri="{FF2B5EF4-FFF2-40B4-BE49-F238E27FC236}">
                <a16:creationId xmlns:a16="http://schemas.microsoft.com/office/drawing/2014/main" id="{3FD5A52B-A08E-384E-DD1E-89B20763562B}"/>
              </a:ext>
            </a:extLst>
          </p:cNvPr>
          <p:cNvCxnSpPr/>
          <p:nvPr/>
        </p:nvCxnSpPr>
        <p:spPr>
          <a:xfrm flipV="1">
            <a:off x="4408715"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BFE35-FEAC-8603-CBB0-ABC55BB0FB9D}"/>
              </a:ext>
            </a:extLst>
          </p:cNvPr>
          <p:cNvSpPr txBox="1"/>
          <p:nvPr/>
        </p:nvSpPr>
        <p:spPr>
          <a:xfrm>
            <a:off x="3842658" y="6147542"/>
            <a:ext cx="1001485" cy="369332"/>
          </a:xfrm>
          <a:prstGeom prst="rect">
            <a:avLst/>
          </a:prstGeom>
          <a:noFill/>
        </p:spPr>
        <p:txBody>
          <a:bodyPr wrap="square" rtlCol="0">
            <a:spAutoFit/>
          </a:bodyPr>
          <a:lstStyle/>
          <a:p>
            <a:pPr algn="ctr"/>
            <a:r>
              <a:rPr lang="en-US" dirty="0" err="1"/>
              <a:t>Nguy</a:t>
            </a:r>
            <a:r>
              <a:rPr lang="en-US" dirty="0"/>
              <a:t> </a:t>
            </a:r>
            <a:r>
              <a:rPr lang="en-US" dirty="0" err="1"/>
              <a:t>cơ</a:t>
            </a:r>
            <a:endParaRPr lang="en-US" dirty="0"/>
          </a:p>
        </p:txBody>
      </p:sp>
      <p:cxnSp>
        <p:nvCxnSpPr>
          <p:cNvPr id="19" name="Straight Arrow Connector 18">
            <a:extLst>
              <a:ext uri="{FF2B5EF4-FFF2-40B4-BE49-F238E27FC236}">
                <a16:creationId xmlns:a16="http://schemas.microsoft.com/office/drawing/2014/main" id="{020DFA29-054B-A1B4-BA2B-5EBF90CADD9D}"/>
              </a:ext>
            </a:extLst>
          </p:cNvPr>
          <p:cNvCxnSpPr/>
          <p:nvPr/>
        </p:nvCxnSpPr>
        <p:spPr>
          <a:xfrm flipV="1">
            <a:off x="5780314"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E64F69-B8DD-A5E4-C0BB-178AFD1C89E2}"/>
              </a:ext>
            </a:extLst>
          </p:cNvPr>
          <p:cNvSpPr txBox="1"/>
          <p:nvPr/>
        </p:nvSpPr>
        <p:spPr>
          <a:xfrm>
            <a:off x="5181599" y="6147542"/>
            <a:ext cx="1371598" cy="369332"/>
          </a:xfrm>
          <a:prstGeom prst="rect">
            <a:avLst/>
          </a:prstGeom>
          <a:noFill/>
        </p:spPr>
        <p:txBody>
          <a:bodyPr wrap="square" rtlCol="0">
            <a:spAutoFit/>
          </a:bodyPr>
          <a:lstStyle/>
          <a:p>
            <a:pPr algn="ctr"/>
            <a:r>
              <a:rPr lang="en-US" dirty="0" err="1"/>
              <a:t>Tổn</a:t>
            </a:r>
            <a:r>
              <a:rPr lang="en-US" dirty="0"/>
              <a:t> </a:t>
            </a:r>
            <a:r>
              <a:rPr lang="en-US" dirty="0" err="1"/>
              <a:t>thương</a:t>
            </a:r>
            <a:endParaRPr lang="en-US" dirty="0"/>
          </a:p>
        </p:txBody>
      </p:sp>
      <p:cxnSp>
        <p:nvCxnSpPr>
          <p:cNvPr id="21" name="Straight Arrow Connector 20">
            <a:extLst>
              <a:ext uri="{FF2B5EF4-FFF2-40B4-BE49-F238E27FC236}">
                <a16:creationId xmlns:a16="http://schemas.microsoft.com/office/drawing/2014/main" id="{770FFE4C-AD4F-83EE-5AAD-ACBC85B3D911}"/>
              </a:ext>
            </a:extLst>
          </p:cNvPr>
          <p:cNvCxnSpPr/>
          <p:nvPr/>
        </p:nvCxnSpPr>
        <p:spPr>
          <a:xfrm flipV="1">
            <a:off x="7478479" y="591605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54760D-4B5E-7889-E5C6-7503AACDACA2}"/>
              </a:ext>
            </a:extLst>
          </p:cNvPr>
          <p:cNvSpPr txBox="1"/>
          <p:nvPr/>
        </p:nvSpPr>
        <p:spPr>
          <a:xfrm>
            <a:off x="6879764" y="6144655"/>
            <a:ext cx="1371598" cy="369332"/>
          </a:xfrm>
          <a:prstGeom prst="rect">
            <a:avLst/>
          </a:prstGeom>
          <a:noFill/>
        </p:spPr>
        <p:txBody>
          <a:bodyPr wrap="square" rtlCol="0">
            <a:spAutoFit/>
          </a:bodyPr>
          <a:lstStyle/>
          <a:p>
            <a:pPr algn="ctr"/>
            <a:r>
              <a:rPr lang="en-US" dirty="0" err="1"/>
              <a:t>Hậu</a:t>
            </a:r>
            <a:r>
              <a:rPr lang="en-US" dirty="0"/>
              <a:t> </a:t>
            </a:r>
            <a:r>
              <a:rPr lang="en-US" dirty="0" err="1"/>
              <a:t>quả</a:t>
            </a:r>
            <a:endParaRPr lang="en-US" dirty="0"/>
          </a:p>
        </p:txBody>
      </p:sp>
      <p:sp>
        <p:nvSpPr>
          <p:cNvPr id="2" name="Date Placeholder 1">
            <a:extLst>
              <a:ext uri="{FF2B5EF4-FFF2-40B4-BE49-F238E27FC236}">
                <a16:creationId xmlns:a16="http://schemas.microsoft.com/office/drawing/2014/main" id="{9618A430-9D27-73BC-D56B-FBC0D1A2150C}"/>
              </a:ext>
            </a:extLst>
          </p:cNvPr>
          <p:cNvSpPr>
            <a:spLocks noGrp="1"/>
          </p:cNvSpPr>
          <p:nvPr>
            <p:ph type="dt" sz="half" idx="10"/>
          </p:nvPr>
        </p:nvSpPr>
        <p:spPr/>
        <p:txBody>
          <a:bodyPr/>
          <a:lstStyle/>
          <a:p>
            <a:fld id="{32F64CD2-47F8-4936-BEEB-CF25A1637290}" type="datetime1">
              <a:rPr lang="en-PH" smtClean="0"/>
              <a:t>22/03/2023</a:t>
            </a:fld>
            <a:endParaRPr lang="en-PH"/>
          </a:p>
        </p:txBody>
      </p:sp>
      <p:sp>
        <p:nvSpPr>
          <p:cNvPr id="6" name="Footer Placeholder 5">
            <a:extLst>
              <a:ext uri="{FF2B5EF4-FFF2-40B4-BE49-F238E27FC236}">
                <a16:creationId xmlns:a16="http://schemas.microsoft.com/office/drawing/2014/main" id="{ECFBA9CD-50D6-BCDD-2930-390B044818EC}"/>
              </a:ext>
            </a:extLst>
          </p:cNvPr>
          <p:cNvSpPr>
            <a:spLocks noGrp="1"/>
          </p:cNvSpPr>
          <p:nvPr>
            <p:ph type="ftr" sz="quarter" idx="11"/>
          </p:nvPr>
        </p:nvSpPr>
        <p:spPr/>
        <p:txBody>
          <a:bodyPr/>
          <a:lstStyle/>
          <a:p>
            <a:endParaRPr lang="en-PH"/>
          </a:p>
        </p:txBody>
      </p:sp>
      <p:sp>
        <p:nvSpPr>
          <p:cNvPr id="8" name="Slide Number Placeholder 7">
            <a:extLst>
              <a:ext uri="{FF2B5EF4-FFF2-40B4-BE49-F238E27FC236}">
                <a16:creationId xmlns:a16="http://schemas.microsoft.com/office/drawing/2014/main" id="{F7185D41-EEC3-5DC7-C4CC-1DEB9D5B836F}"/>
              </a:ext>
            </a:extLst>
          </p:cNvPr>
          <p:cNvSpPr>
            <a:spLocks noGrp="1"/>
          </p:cNvSpPr>
          <p:nvPr>
            <p:ph type="sldNum" sz="quarter" idx="12"/>
          </p:nvPr>
        </p:nvSpPr>
        <p:spPr/>
        <p:txBody>
          <a:bodyPr/>
          <a:lstStyle/>
          <a:p>
            <a:fld id="{DF8C7B2B-25FF-4192-8AFB-A166EAAF0FB0}" type="slidenum">
              <a:rPr lang="en-PH" smtClean="0"/>
              <a:t>24</a:t>
            </a:fld>
            <a:endParaRPr lang="en-PH"/>
          </a:p>
        </p:txBody>
      </p:sp>
    </p:spTree>
    <p:extLst>
      <p:ext uri="{BB962C8B-B14F-4D97-AF65-F5344CB8AC3E}">
        <p14:creationId xmlns:p14="http://schemas.microsoft.com/office/powerpoint/2010/main" val="34763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980C6961-1FFB-C43D-7A67-88D0806F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8" y="1144029"/>
            <a:ext cx="9189246" cy="5254012"/>
          </a:xfrm>
          <a:prstGeom prst="rect">
            <a:avLst/>
          </a:prstGeom>
        </p:spPr>
      </p:pic>
      <p:sp>
        <p:nvSpPr>
          <p:cNvPr id="2" name="Date Placeholder 1">
            <a:extLst>
              <a:ext uri="{FF2B5EF4-FFF2-40B4-BE49-F238E27FC236}">
                <a16:creationId xmlns:a16="http://schemas.microsoft.com/office/drawing/2014/main" id="{AEE89BFF-D06D-99B0-C8C6-C283AE24BEEB}"/>
              </a:ext>
            </a:extLst>
          </p:cNvPr>
          <p:cNvSpPr>
            <a:spLocks noGrp="1"/>
          </p:cNvSpPr>
          <p:nvPr>
            <p:ph type="dt" sz="half" idx="10"/>
          </p:nvPr>
        </p:nvSpPr>
        <p:spPr/>
        <p:txBody>
          <a:bodyPr/>
          <a:lstStyle/>
          <a:p>
            <a:fld id="{4B66437F-0C69-46A0-A0CD-02E280782A51}" type="datetime1">
              <a:rPr lang="en-PH" smtClean="0"/>
              <a:t>22/03/2023</a:t>
            </a:fld>
            <a:endParaRPr lang="en-PH"/>
          </a:p>
        </p:txBody>
      </p:sp>
      <p:sp>
        <p:nvSpPr>
          <p:cNvPr id="4" name="Footer Placeholder 3">
            <a:extLst>
              <a:ext uri="{FF2B5EF4-FFF2-40B4-BE49-F238E27FC236}">
                <a16:creationId xmlns:a16="http://schemas.microsoft.com/office/drawing/2014/main" id="{458776BE-BF4B-CFC8-978F-16A9CAB583C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7CB6357-4B02-8FC6-01C9-72BF1C7D4254}"/>
              </a:ext>
            </a:extLst>
          </p:cNvPr>
          <p:cNvSpPr>
            <a:spLocks noGrp="1"/>
          </p:cNvSpPr>
          <p:nvPr>
            <p:ph type="sldNum" sz="quarter" idx="12"/>
          </p:nvPr>
        </p:nvSpPr>
        <p:spPr/>
        <p:txBody>
          <a:bodyPr/>
          <a:lstStyle/>
          <a:p>
            <a:fld id="{DF8C7B2B-25FF-4192-8AFB-A166EAAF0FB0}" type="slidenum">
              <a:rPr lang="en-PH" smtClean="0"/>
              <a:t>25</a:t>
            </a:fld>
            <a:endParaRPr lang="en-PH"/>
          </a:p>
        </p:txBody>
      </p:sp>
    </p:spTree>
    <p:extLst>
      <p:ext uri="{BB962C8B-B14F-4D97-AF65-F5344CB8AC3E}">
        <p14:creationId xmlns:p14="http://schemas.microsoft.com/office/powerpoint/2010/main" val="243561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
        <p:nvSpPr>
          <p:cNvPr id="2" name="Date Placeholder 1">
            <a:extLst>
              <a:ext uri="{FF2B5EF4-FFF2-40B4-BE49-F238E27FC236}">
                <a16:creationId xmlns:a16="http://schemas.microsoft.com/office/drawing/2014/main" id="{906CC45D-C708-26FC-B669-FD74644CA3E9}"/>
              </a:ext>
            </a:extLst>
          </p:cNvPr>
          <p:cNvSpPr>
            <a:spLocks noGrp="1"/>
          </p:cNvSpPr>
          <p:nvPr>
            <p:ph type="dt" sz="half" idx="10"/>
          </p:nvPr>
        </p:nvSpPr>
        <p:spPr/>
        <p:txBody>
          <a:bodyPr/>
          <a:lstStyle/>
          <a:p>
            <a:fld id="{72D6C749-DD0C-46A9-89AE-BE331618BF21}" type="datetime1">
              <a:rPr lang="en-PH" smtClean="0"/>
              <a:t>22/03/2023</a:t>
            </a:fld>
            <a:endParaRPr lang="en-PH"/>
          </a:p>
        </p:txBody>
      </p:sp>
      <p:sp>
        <p:nvSpPr>
          <p:cNvPr id="3" name="Footer Placeholder 2">
            <a:extLst>
              <a:ext uri="{FF2B5EF4-FFF2-40B4-BE49-F238E27FC236}">
                <a16:creationId xmlns:a16="http://schemas.microsoft.com/office/drawing/2014/main" id="{3E9B45C1-365B-4C48-A1A4-04C9F634E94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11D9318-3205-3834-D8C1-14086DA39CA0}"/>
              </a:ext>
            </a:extLst>
          </p:cNvPr>
          <p:cNvSpPr>
            <a:spLocks noGrp="1"/>
          </p:cNvSpPr>
          <p:nvPr>
            <p:ph type="sldNum" sz="quarter" idx="12"/>
          </p:nvPr>
        </p:nvSpPr>
        <p:spPr/>
        <p:txBody>
          <a:bodyPr/>
          <a:lstStyle/>
          <a:p>
            <a:fld id="{DF8C7B2B-25FF-4192-8AFB-A166EAAF0FB0}" type="slidenum">
              <a:rPr lang="en-PH" smtClean="0"/>
              <a:t>26</a:t>
            </a:fld>
            <a:endParaRPr lang="en-PH"/>
          </a:p>
        </p:txBody>
      </p:sp>
    </p:spTree>
    <p:extLst>
      <p:ext uri="{BB962C8B-B14F-4D97-AF65-F5344CB8AC3E}">
        <p14:creationId xmlns:p14="http://schemas.microsoft.com/office/powerpoint/2010/main" val="302909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
        <p:nvSpPr>
          <p:cNvPr id="2" name="Date Placeholder 1">
            <a:extLst>
              <a:ext uri="{FF2B5EF4-FFF2-40B4-BE49-F238E27FC236}">
                <a16:creationId xmlns:a16="http://schemas.microsoft.com/office/drawing/2014/main" id="{8FDB0929-130F-36A1-D969-64C0A776A882}"/>
              </a:ext>
            </a:extLst>
          </p:cNvPr>
          <p:cNvSpPr>
            <a:spLocks noGrp="1"/>
          </p:cNvSpPr>
          <p:nvPr>
            <p:ph type="dt" sz="half" idx="10"/>
          </p:nvPr>
        </p:nvSpPr>
        <p:spPr/>
        <p:txBody>
          <a:bodyPr/>
          <a:lstStyle/>
          <a:p>
            <a:fld id="{F2E814E0-F7FB-4482-889B-1DFA4F8A97F1}" type="datetime1">
              <a:rPr lang="en-PH" smtClean="0"/>
              <a:t>22/03/2023</a:t>
            </a:fld>
            <a:endParaRPr lang="en-PH"/>
          </a:p>
        </p:txBody>
      </p:sp>
      <p:sp>
        <p:nvSpPr>
          <p:cNvPr id="4" name="Footer Placeholder 3">
            <a:extLst>
              <a:ext uri="{FF2B5EF4-FFF2-40B4-BE49-F238E27FC236}">
                <a16:creationId xmlns:a16="http://schemas.microsoft.com/office/drawing/2014/main" id="{B13E7FB3-009F-30DB-2DB2-682A9DD07CA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09A1C15-48FB-6D71-F24C-68C92D241760}"/>
              </a:ext>
            </a:extLst>
          </p:cNvPr>
          <p:cNvSpPr>
            <a:spLocks noGrp="1"/>
          </p:cNvSpPr>
          <p:nvPr>
            <p:ph type="sldNum" sz="quarter" idx="12"/>
          </p:nvPr>
        </p:nvSpPr>
        <p:spPr/>
        <p:txBody>
          <a:bodyPr/>
          <a:lstStyle/>
          <a:p>
            <a:fld id="{DF8C7B2B-25FF-4192-8AFB-A166EAAF0FB0}" type="slidenum">
              <a:rPr lang="en-PH" smtClean="0"/>
              <a:t>27</a:t>
            </a:fld>
            <a:endParaRPr lang="en-PH"/>
          </a:p>
        </p:txBody>
      </p:sp>
    </p:spTree>
    <p:extLst>
      <p:ext uri="{BB962C8B-B14F-4D97-AF65-F5344CB8AC3E}">
        <p14:creationId xmlns:p14="http://schemas.microsoft.com/office/powerpoint/2010/main" val="62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
        <p:nvSpPr>
          <p:cNvPr id="2" name="Date Placeholder 1">
            <a:extLst>
              <a:ext uri="{FF2B5EF4-FFF2-40B4-BE49-F238E27FC236}">
                <a16:creationId xmlns:a16="http://schemas.microsoft.com/office/drawing/2014/main" id="{5E4557F4-2ECD-4594-C4B5-47999F3428FD}"/>
              </a:ext>
            </a:extLst>
          </p:cNvPr>
          <p:cNvSpPr>
            <a:spLocks noGrp="1"/>
          </p:cNvSpPr>
          <p:nvPr>
            <p:ph type="dt" sz="half" idx="10"/>
          </p:nvPr>
        </p:nvSpPr>
        <p:spPr/>
        <p:txBody>
          <a:bodyPr/>
          <a:lstStyle/>
          <a:p>
            <a:fld id="{F7F033F0-C99E-47C0-A044-B62BAE4741F9}" type="datetime1">
              <a:rPr lang="en-PH" smtClean="0"/>
              <a:t>22/03/2023</a:t>
            </a:fld>
            <a:endParaRPr lang="en-PH"/>
          </a:p>
        </p:txBody>
      </p:sp>
      <p:sp>
        <p:nvSpPr>
          <p:cNvPr id="4" name="Footer Placeholder 3">
            <a:extLst>
              <a:ext uri="{FF2B5EF4-FFF2-40B4-BE49-F238E27FC236}">
                <a16:creationId xmlns:a16="http://schemas.microsoft.com/office/drawing/2014/main" id="{F4FDE7B4-F7FA-9FDC-DBC6-4C614ED5953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C45C32F-6DFE-CBF7-B38C-15DC5364E102}"/>
              </a:ext>
            </a:extLst>
          </p:cNvPr>
          <p:cNvSpPr>
            <a:spLocks noGrp="1"/>
          </p:cNvSpPr>
          <p:nvPr>
            <p:ph type="sldNum" sz="quarter" idx="12"/>
          </p:nvPr>
        </p:nvSpPr>
        <p:spPr/>
        <p:txBody>
          <a:bodyPr/>
          <a:lstStyle/>
          <a:p>
            <a:fld id="{DF8C7B2B-25FF-4192-8AFB-A166EAAF0FB0}" type="slidenum">
              <a:rPr lang="en-PH" smtClean="0"/>
              <a:t>28</a:t>
            </a:fld>
            <a:endParaRPr lang="en-PH"/>
          </a:p>
        </p:txBody>
      </p:sp>
    </p:spTree>
    <p:extLst>
      <p:ext uri="{BB962C8B-B14F-4D97-AF65-F5344CB8AC3E}">
        <p14:creationId xmlns:p14="http://schemas.microsoft.com/office/powerpoint/2010/main" val="56809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
        <p:nvSpPr>
          <p:cNvPr id="2" name="Date Placeholder 1">
            <a:extLst>
              <a:ext uri="{FF2B5EF4-FFF2-40B4-BE49-F238E27FC236}">
                <a16:creationId xmlns:a16="http://schemas.microsoft.com/office/drawing/2014/main" id="{ECDE42AE-451D-E830-BCF0-67C3CC73887F}"/>
              </a:ext>
            </a:extLst>
          </p:cNvPr>
          <p:cNvSpPr>
            <a:spLocks noGrp="1"/>
          </p:cNvSpPr>
          <p:nvPr>
            <p:ph type="dt" sz="half" idx="10"/>
          </p:nvPr>
        </p:nvSpPr>
        <p:spPr/>
        <p:txBody>
          <a:bodyPr/>
          <a:lstStyle/>
          <a:p>
            <a:fld id="{60FBC0AC-C8E0-4085-9952-F5C520EA2C3B}" type="datetime1">
              <a:rPr lang="en-PH" smtClean="0"/>
              <a:t>22/03/2023</a:t>
            </a:fld>
            <a:endParaRPr lang="en-PH"/>
          </a:p>
        </p:txBody>
      </p:sp>
      <p:sp>
        <p:nvSpPr>
          <p:cNvPr id="4" name="Footer Placeholder 3">
            <a:extLst>
              <a:ext uri="{FF2B5EF4-FFF2-40B4-BE49-F238E27FC236}">
                <a16:creationId xmlns:a16="http://schemas.microsoft.com/office/drawing/2014/main" id="{3EF92011-9A6E-50B6-1277-B931B774BB9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5C34E16-4C42-E36C-53AD-949926CFF5A5}"/>
              </a:ext>
            </a:extLst>
          </p:cNvPr>
          <p:cNvSpPr>
            <a:spLocks noGrp="1"/>
          </p:cNvSpPr>
          <p:nvPr>
            <p:ph type="sldNum" sz="quarter" idx="12"/>
          </p:nvPr>
        </p:nvSpPr>
        <p:spPr/>
        <p:txBody>
          <a:bodyPr/>
          <a:lstStyle/>
          <a:p>
            <a:fld id="{DF8C7B2B-25FF-4192-8AFB-A166EAAF0FB0}" type="slidenum">
              <a:rPr lang="en-PH" smtClean="0"/>
              <a:t>29</a:t>
            </a:fld>
            <a:endParaRPr lang="en-PH"/>
          </a:p>
        </p:txBody>
      </p:sp>
    </p:spTree>
    <p:extLst>
      <p:ext uri="{BB962C8B-B14F-4D97-AF65-F5344CB8AC3E}">
        <p14:creationId xmlns:p14="http://schemas.microsoft.com/office/powerpoint/2010/main" val="192867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
        <p:nvSpPr>
          <p:cNvPr id="2" name="Date Placeholder 1">
            <a:extLst>
              <a:ext uri="{FF2B5EF4-FFF2-40B4-BE49-F238E27FC236}">
                <a16:creationId xmlns:a16="http://schemas.microsoft.com/office/drawing/2014/main" id="{17ED4906-3692-89E1-05D4-48A432F17FCC}"/>
              </a:ext>
            </a:extLst>
          </p:cNvPr>
          <p:cNvSpPr>
            <a:spLocks noGrp="1"/>
          </p:cNvSpPr>
          <p:nvPr>
            <p:ph type="dt" sz="half" idx="10"/>
          </p:nvPr>
        </p:nvSpPr>
        <p:spPr/>
        <p:txBody>
          <a:bodyPr/>
          <a:lstStyle/>
          <a:p>
            <a:fld id="{FB58E196-417B-4879-A779-19B56D7D7F7C}" type="datetime1">
              <a:rPr lang="en-PH" smtClean="0"/>
              <a:t>22/03/2023</a:t>
            </a:fld>
            <a:endParaRPr lang="en-PH"/>
          </a:p>
        </p:txBody>
      </p:sp>
      <p:sp>
        <p:nvSpPr>
          <p:cNvPr id="3" name="Footer Placeholder 2">
            <a:extLst>
              <a:ext uri="{FF2B5EF4-FFF2-40B4-BE49-F238E27FC236}">
                <a16:creationId xmlns:a16="http://schemas.microsoft.com/office/drawing/2014/main" id="{9F39CF90-05E0-3F44-72ED-2A520D5543E6}"/>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2AC9A46-8A1C-7F81-D8A1-96F12407E582}"/>
              </a:ext>
            </a:extLst>
          </p:cNvPr>
          <p:cNvSpPr>
            <a:spLocks noGrp="1"/>
          </p:cNvSpPr>
          <p:nvPr>
            <p:ph type="sldNum" sz="quarter" idx="12"/>
          </p:nvPr>
        </p:nvSpPr>
        <p:spPr/>
        <p:txBody>
          <a:bodyPr/>
          <a:lstStyle/>
          <a:p>
            <a:fld id="{DF8C7B2B-25FF-4192-8AFB-A166EAAF0FB0}" type="slidenum">
              <a:rPr lang="en-PH" smtClean="0"/>
              <a:t>3</a:t>
            </a:fld>
            <a:endParaRPr lang="en-PH"/>
          </a:p>
        </p:txBody>
      </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 name="Picture 19">
            <a:extLst>
              <a:ext uri="{FF2B5EF4-FFF2-40B4-BE49-F238E27FC236}">
                <a16:creationId xmlns:a16="http://schemas.microsoft.com/office/drawing/2014/main" id="{3683B9D8-C01C-463E-AE25-F8CEFBD4BCB4}"/>
              </a:ext>
            </a:extLst>
          </p:cNvPr>
          <p:cNvPicPr>
            <a:picLocks noChangeAspect="1"/>
          </p:cNvPicPr>
          <p:nvPr/>
        </p:nvPicPr>
        <p:blipFill>
          <a:blip r:embed="rId3"/>
          <a:stretch>
            <a:fillRect/>
          </a:stretch>
        </p:blipFill>
        <p:spPr>
          <a:xfrm>
            <a:off x="1353145" y="3037112"/>
            <a:ext cx="4295644" cy="3071332"/>
          </a:xfrm>
          <a:prstGeom prst="rect">
            <a:avLst/>
          </a:prstGeom>
          <a:solidFill>
            <a:schemeClr val="accent4">
              <a:lumMod val="60000"/>
              <a:lumOff val="40000"/>
            </a:schemeClr>
          </a:solidFill>
        </p:spPr>
      </p:pic>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Liên </a:t>
            </a:r>
            <a:r>
              <a:rPr lang="en-US" sz="2800" b="1" dirty="0" err="1">
                <a:solidFill>
                  <a:srgbClr val="C00000"/>
                </a:solidFill>
                <a:latin typeface="Century Gothic"/>
                <a:sym typeface="Century Gothic"/>
              </a:rPr>
              <a:t>Ngành</a:t>
            </a:r>
            <a:endParaRPr lang="en-US" sz="2800" dirty="0"/>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pic>
        <p:nvPicPr>
          <p:cNvPr id="14" name="Picture 13">
            <a:extLst>
              <a:ext uri="{FF2B5EF4-FFF2-40B4-BE49-F238E27FC236}">
                <a16:creationId xmlns:a16="http://schemas.microsoft.com/office/drawing/2014/main" id="{45F90E77-06A2-C03C-8E4E-FF4890431B0B}"/>
              </a:ext>
            </a:extLst>
          </p:cNvPr>
          <p:cNvPicPr>
            <a:picLocks noChangeAspect="1"/>
          </p:cNvPicPr>
          <p:nvPr/>
        </p:nvPicPr>
        <p:blipFill>
          <a:blip r:embed="rId7"/>
          <a:stretch>
            <a:fillRect/>
          </a:stretch>
        </p:blipFill>
        <p:spPr>
          <a:xfrm>
            <a:off x="1199848" y="770067"/>
            <a:ext cx="9548687" cy="2248095"/>
          </a:xfrm>
          <a:prstGeom prst="rect">
            <a:avLst/>
          </a:prstGeom>
        </p:spPr>
      </p:pic>
      <p:sp>
        <p:nvSpPr>
          <p:cNvPr id="15" name="TextBox 14">
            <a:extLst>
              <a:ext uri="{FF2B5EF4-FFF2-40B4-BE49-F238E27FC236}">
                <a16:creationId xmlns:a16="http://schemas.microsoft.com/office/drawing/2014/main" id="{40EFC2DC-1A1E-4868-DE95-EDA21A361634}"/>
              </a:ext>
            </a:extLst>
          </p:cNvPr>
          <p:cNvSpPr txBox="1"/>
          <p:nvPr/>
        </p:nvSpPr>
        <p:spPr>
          <a:xfrm>
            <a:off x="1243392" y="3037112"/>
            <a:ext cx="4602238" cy="3139321"/>
          </a:xfrm>
          <a:prstGeom prst="rect">
            <a:avLst/>
          </a:prstGeom>
          <a:solidFill>
            <a:schemeClr val="accent5">
              <a:lumMod val="40000"/>
              <a:lumOff val="60000"/>
              <a:alpha val="94000"/>
            </a:schemeClr>
          </a:solidFill>
        </p:spPr>
        <p:txBody>
          <a:bodyPr wrap="square" rtlCol="0">
            <a:spAutoFit/>
          </a:bodyPr>
          <a:lstStyle/>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cấp</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thải</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giao</a:t>
            </a:r>
            <a:r>
              <a:rPr lang="en-US" dirty="0"/>
              <a:t> thông </a:t>
            </a:r>
            <a:r>
              <a:rPr lang="en-US" dirty="0" err="1"/>
              <a:t>thành</a:t>
            </a:r>
            <a:r>
              <a:rPr lang="en-US" dirty="0"/>
              <a:t> </a:t>
            </a:r>
            <a:r>
              <a:rPr lang="en-US" dirty="0" err="1"/>
              <a:t>phố</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điện</a:t>
            </a:r>
            <a:r>
              <a:rPr lang="en-US" dirty="0"/>
              <a:t> </a:t>
            </a:r>
            <a:r>
              <a:rPr lang="en-US" dirty="0" err="1"/>
              <a:t>chạy</a:t>
            </a:r>
            <a:r>
              <a:rPr lang="en-US" dirty="0"/>
              <a:t> </a:t>
            </a:r>
            <a:r>
              <a:rPr lang="en-US" dirty="0" err="1"/>
              <a:t>cáp</a:t>
            </a:r>
            <a:r>
              <a:rPr lang="en-US" dirty="0"/>
              <a:t> </a:t>
            </a:r>
            <a:r>
              <a:rPr lang="en-US" dirty="0" err="1"/>
              <a:t>ngầm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err="1"/>
              <a:t>Thiết</a:t>
            </a:r>
            <a:r>
              <a:rPr lang="en-US" dirty="0"/>
              <a:t> </a:t>
            </a:r>
            <a:r>
              <a:rPr lang="en-US" dirty="0" err="1"/>
              <a:t>lập</a:t>
            </a:r>
            <a:r>
              <a:rPr lang="en-US" dirty="0"/>
              <a:t> </a:t>
            </a:r>
            <a:r>
              <a:rPr lang="en-US" dirty="0" err="1"/>
              <a:t>phương</a:t>
            </a:r>
            <a:r>
              <a:rPr lang="en-US" dirty="0"/>
              <a:t> </a:t>
            </a:r>
            <a:r>
              <a:rPr lang="en-US" dirty="0" err="1"/>
              <a:t>pháp</a:t>
            </a:r>
            <a:r>
              <a:rPr lang="en-US" dirty="0"/>
              <a:t> </a:t>
            </a:r>
            <a:r>
              <a:rPr lang="en-US" dirty="0" err="1"/>
              <a:t>nhóm</a:t>
            </a:r>
            <a:r>
              <a:rPr lang="en-US" dirty="0"/>
              <a:t> </a:t>
            </a:r>
            <a:r>
              <a:rPr lang="en-US" dirty="0" err="1"/>
              <a:t>các</a:t>
            </a:r>
            <a:r>
              <a:rPr lang="en-US" dirty="0"/>
              <a:t> </a:t>
            </a:r>
            <a:r>
              <a:rPr lang="en-US" dirty="0" err="1"/>
              <a:t>tài</a:t>
            </a:r>
            <a:r>
              <a:rPr lang="en-US" dirty="0"/>
              <a:t> </a:t>
            </a:r>
            <a:r>
              <a:rPr lang="en-US" dirty="0" err="1"/>
              <a:t>sản</a:t>
            </a:r>
            <a:r>
              <a:rPr lang="en-US" dirty="0"/>
              <a:t> </a:t>
            </a:r>
            <a:r>
              <a:rPr lang="en-US" dirty="0" err="1"/>
              <a:t>đặc</a:t>
            </a:r>
            <a:r>
              <a:rPr lang="en-US" dirty="0"/>
              <a:t> </a:t>
            </a:r>
            <a:r>
              <a:rPr lang="en-US" dirty="0" err="1"/>
              <a:t>biệt</a:t>
            </a:r>
            <a:r>
              <a:rPr lang="en-US" dirty="0"/>
              <a:t> ở </a:t>
            </a:r>
            <a:r>
              <a:rPr lang="en-US" dirty="0" err="1"/>
              <a:t>những</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thành</a:t>
            </a:r>
            <a:r>
              <a:rPr lang="en-US" dirty="0"/>
              <a:t> </a:t>
            </a:r>
            <a:r>
              <a:rPr lang="en-US" dirty="0" err="1"/>
              <a:t>phố</a:t>
            </a:r>
            <a:r>
              <a:rPr lang="en-US" dirty="0"/>
              <a:t> và </a:t>
            </a:r>
            <a:r>
              <a:rPr lang="en-US" dirty="0" err="1"/>
              <a:t>tiến</a:t>
            </a:r>
            <a:r>
              <a:rPr lang="en-US" dirty="0"/>
              <a:t> </a:t>
            </a:r>
            <a:r>
              <a:rPr lang="en-US" dirty="0" err="1"/>
              <a:t>hành</a:t>
            </a:r>
            <a:r>
              <a:rPr lang="en-US" dirty="0"/>
              <a:t> </a:t>
            </a:r>
            <a:r>
              <a:rPr lang="en-US" dirty="0" err="1"/>
              <a:t>lập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công</a:t>
            </a:r>
            <a:r>
              <a:rPr lang="en-US" dirty="0"/>
              <a:t> tác </a:t>
            </a:r>
            <a:r>
              <a:rPr lang="en-US" dirty="0" err="1"/>
              <a:t>sửa</a:t>
            </a:r>
            <a:r>
              <a:rPr lang="en-US" dirty="0"/>
              <a:t> </a:t>
            </a:r>
            <a:r>
              <a:rPr lang="en-US" dirty="0" err="1"/>
              <a:t>chữa</a:t>
            </a:r>
            <a:r>
              <a:rPr lang="en-US" dirty="0"/>
              <a:t> </a:t>
            </a:r>
            <a:r>
              <a:rPr lang="en-US" dirty="0" err="1"/>
              <a:t>bảo</a:t>
            </a:r>
            <a:r>
              <a:rPr lang="en-US" dirty="0"/>
              <a:t> </a:t>
            </a:r>
            <a:r>
              <a:rPr lang="en-US" dirty="0" err="1"/>
              <a:t>trì</a:t>
            </a:r>
            <a:r>
              <a:rPr lang="en-US" dirty="0"/>
              <a:t>.</a:t>
            </a:r>
          </a:p>
          <a:p>
            <a:pPr marL="285750" indent="-285750">
              <a:buFont typeface="Arial" panose="020B0604020202020204" pitchFamily="34" charset="0"/>
              <a:buChar char="•"/>
            </a:pPr>
            <a:endParaRPr lang="en-US" dirty="0"/>
          </a:p>
        </p:txBody>
      </p:sp>
      <p:pic>
        <p:nvPicPr>
          <p:cNvPr id="1026" name="Picture 2" descr="Zurich | History, Economy, &amp; Points of Interest | Britannica">
            <a:extLst>
              <a:ext uri="{FF2B5EF4-FFF2-40B4-BE49-F238E27FC236}">
                <a16:creationId xmlns:a16="http://schemas.microsoft.com/office/drawing/2014/main" id="{0A8B82C6-E5EA-1B27-0FF5-43ED2F6F6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7" y="3037112"/>
            <a:ext cx="4295644" cy="303668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84F11F8-EB0F-9537-F1CA-969E22C07382}"/>
              </a:ext>
            </a:extLst>
          </p:cNvPr>
          <p:cNvSpPr>
            <a:spLocks noGrp="1"/>
          </p:cNvSpPr>
          <p:nvPr>
            <p:ph type="dt" sz="half" idx="10"/>
          </p:nvPr>
        </p:nvSpPr>
        <p:spPr/>
        <p:txBody>
          <a:bodyPr/>
          <a:lstStyle/>
          <a:p>
            <a:fld id="{999649E4-13E0-4F84-AEE2-EB82EA2731B9}" type="datetime1">
              <a:rPr lang="en-PH" smtClean="0"/>
              <a:t>22/03/2023</a:t>
            </a:fld>
            <a:endParaRPr lang="en-PH"/>
          </a:p>
        </p:txBody>
      </p:sp>
      <p:sp>
        <p:nvSpPr>
          <p:cNvPr id="4" name="Footer Placeholder 3">
            <a:extLst>
              <a:ext uri="{FF2B5EF4-FFF2-40B4-BE49-F238E27FC236}">
                <a16:creationId xmlns:a16="http://schemas.microsoft.com/office/drawing/2014/main" id="{0F81EB93-BDBC-1131-D1C7-7D9B402B432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5370E60-8A3C-657E-AD5C-DC33E517BED4}"/>
              </a:ext>
            </a:extLst>
          </p:cNvPr>
          <p:cNvSpPr>
            <a:spLocks noGrp="1"/>
          </p:cNvSpPr>
          <p:nvPr>
            <p:ph type="sldNum" sz="quarter" idx="12"/>
          </p:nvPr>
        </p:nvSpPr>
        <p:spPr/>
        <p:txBody>
          <a:bodyPr/>
          <a:lstStyle/>
          <a:p>
            <a:fld id="{DF8C7B2B-25FF-4192-8AFB-A166EAAF0FB0}" type="slidenum">
              <a:rPr lang="en-PH" smtClean="0"/>
              <a:t>30</a:t>
            </a:fld>
            <a:endParaRPr lang="en-PH"/>
          </a:p>
        </p:txBody>
      </p:sp>
    </p:spTree>
    <p:extLst>
      <p:ext uri="{BB962C8B-B14F-4D97-AF65-F5344CB8AC3E}">
        <p14:creationId xmlns:p14="http://schemas.microsoft.com/office/powerpoint/2010/main" val="22006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26" name="Picture 2" descr="6 ways to streamline your workflow with Microsoft Excel | ZDNET">
            <a:extLst>
              <a:ext uri="{FF2B5EF4-FFF2-40B4-BE49-F238E27FC236}">
                <a16:creationId xmlns:a16="http://schemas.microsoft.com/office/drawing/2014/main" id="{7EC94A47-7E88-FCE8-B998-E6A289B26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53" y="1284475"/>
            <a:ext cx="1666683" cy="11091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1A294E-5754-11A9-EE45-A5417B561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0218" y="1254864"/>
            <a:ext cx="134218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cle là gì? | Viettelco">
            <a:extLst>
              <a:ext uri="{FF2B5EF4-FFF2-40B4-BE49-F238E27FC236}">
                <a16:creationId xmlns:a16="http://schemas.microsoft.com/office/drawing/2014/main" id="{1821750B-59A0-D27C-DB2A-9547D7132D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1524" y="1007037"/>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5933" y="91726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sted MySQL - Amazon RDS for MySQL - AWS">
            <a:extLst>
              <a:ext uri="{FF2B5EF4-FFF2-40B4-BE49-F238E27FC236}">
                <a16:creationId xmlns:a16="http://schemas.microsoft.com/office/drawing/2014/main" id="{D3370BA8-A1C8-5BCA-6077-BCAB91CCEF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253" y="2874262"/>
            <a:ext cx="245462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ostgreSQL là gì? So sánh mySQL và PostgreSQL trong lập trình">
            <a:extLst>
              <a:ext uri="{FF2B5EF4-FFF2-40B4-BE49-F238E27FC236}">
                <a16:creationId xmlns:a16="http://schemas.microsoft.com/office/drawing/2014/main" id="{7EF08771-5944-9E03-BE99-0923F54B7A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677" y="2848138"/>
            <a:ext cx="2629497" cy="13188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CF6A99F-39B8-4E89-EE03-F223B3D793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520" y="2955136"/>
            <a:ext cx="41243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6332E38-40A0-35B1-D7D2-CCDACF07DA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775" y="4765113"/>
            <a:ext cx="3498907" cy="9044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ache Cassandra - Wikipedia">
            <a:extLst>
              <a:ext uri="{FF2B5EF4-FFF2-40B4-BE49-F238E27FC236}">
                <a16:creationId xmlns:a16="http://schemas.microsoft.com/office/drawing/2014/main" id="{247DD6EA-F8F5-F545-9490-686AD5E4BD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1524" y="4217995"/>
            <a:ext cx="2161617" cy="145159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4E840F5-B4A3-21AA-1497-D5F85A25DB96}"/>
              </a:ext>
            </a:extLst>
          </p:cNvPr>
          <p:cNvSpPr>
            <a:spLocks noGrp="1"/>
          </p:cNvSpPr>
          <p:nvPr>
            <p:ph type="dt" sz="half" idx="10"/>
          </p:nvPr>
        </p:nvSpPr>
        <p:spPr/>
        <p:txBody>
          <a:bodyPr/>
          <a:lstStyle/>
          <a:p>
            <a:fld id="{4DAB68B2-EAC0-48B8-B97D-57D640402E86}" type="datetime1">
              <a:rPr lang="en-PH" smtClean="0"/>
              <a:t>22/03/2023</a:t>
            </a:fld>
            <a:endParaRPr lang="en-PH"/>
          </a:p>
        </p:txBody>
      </p:sp>
      <p:sp>
        <p:nvSpPr>
          <p:cNvPr id="4" name="Footer Placeholder 3">
            <a:extLst>
              <a:ext uri="{FF2B5EF4-FFF2-40B4-BE49-F238E27FC236}">
                <a16:creationId xmlns:a16="http://schemas.microsoft.com/office/drawing/2014/main" id="{4F3FE43D-4C74-15B1-837B-EBF1AD8805E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FCFEABD-29B3-1C30-1A89-2ECB3B87E086}"/>
              </a:ext>
            </a:extLst>
          </p:cNvPr>
          <p:cNvSpPr>
            <a:spLocks noGrp="1"/>
          </p:cNvSpPr>
          <p:nvPr>
            <p:ph type="sldNum" sz="quarter" idx="12"/>
          </p:nvPr>
        </p:nvSpPr>
        <p:spPr/>
        <p:txBody>
          <a:bodyPr/>
          <a:lstStyle/>
          <a:p>
            <a:fld id="{DF8C7B2B-25FF-4192-8AFB-A166EAAF0FB0}" type="slidenum">
              <a:rPr lang="en-PH" smtClean="0"/>
              <a:t>31</a:t>
            </a:fld>
            <a:endParaRPr lang="en-PH"/>
          </a:p>
        </p:txBody>
      </p:sp>
    </p:spTree>
    <p:extLst>
      <p:ext uri="{BB962C8B-B14F-4D97-AF65-F5344CB8AC3E}">
        <p14:creationId xmlns:p14="http://schemas.microsoft.com/office/powerpoint/2010/main" val="299877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Rectangle 1">
            <a:extLst>
              <a:ext uri="{FF2B5EF4-FFF2-40B4-BE49-F238E27FC236}">
                <a16:creationId xmlns:a16="http://schemas.microsoft.com/office/drawing/2014/main" id="{894E6DFD-6003-248B-D418-7864A93F750E}"/>
              </a:ext>
            </a:extLst>
          </p:cNvPr>
          <p:cNvSpPr/>
          <p:nvPr/>
        </p:nvSpPr>
        <p:spPr>
          <a:xfrm>
            <a:off x="6606988" y="2828366"/>
            <a:ext cx="4969808" cy="2039469"/>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04" y="1024840"/>
            <a:ext cx="2468186"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s Power BI Actually Useful? - PEI">
            <a:extLst>
              <a:ext uri="{FF2B5EF4-FFF2-40B4-BE49-F238E27FC236}">
                <a16:creationId xmlns:a16="http://schemas.microsoft.com/office/drawing/2014/main" id="{10D57509-73F3-8408-FBEA-1154EA769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446" y="1245131"/>
            <a:ext cx="2763371" cy="1074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 (programming language) - Wikipedia">
            <a:extLst>
              <a:ext uri="{FF2B5EF4-FFF2-40B4-BE49-F238E27FC236}">
                <a16:creationId xmlns:a16="http://schemas.microsoft.com/office/drawing/2014/main" id="{C521BA40-F4CE-627B-E3CF-1C821C271C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204" y="3127064"/>
            <a:ext cx="1780085"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rpentry workshop: introduction to programming and plotting with Python -  Library UvA - University of Amsterdam">
            <a:extLst>
              <a:ext uri="{FF2B5EF4-FFF2-40B4-BE49-F238E27FC236}">
                <a16:creationId xmlns:a16="http://schemas.microsoft.com/office/drawing/2014/main" id="{55CCDC28-2E57-8C9D-D6DD-0EF06D568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317" y="282836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IME | Open for Innovation">
            <a:extLst>
              <a:ext uri="{FF2B5EF4-FFF2-40B4-BE49-F238E27FC236}">
                <a16:creationId xmlns:a16="http://schemas.microsoft.com/office/drawing/2014/main" id="{3B9D2B0C-018E-1605-FF92-9D024F0A0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6514" y="3190875"/>
            <a:ext cx="4200525" cy="1085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14602-0F4E-C302-8ED9-0F81B4EF5699}"/>
              </a:ext>
            </a:extLst>
          </p:cNvPr>
          <p:cNvSpPr txBox="1"/>
          <p:nvPr/>
        </p:nvSpPr>
        <p:spPr>
          <a:xfrm>
            <a:off x="707571" y="5148943"/>
            <a:ext cx="10869225" cy="646331"/>
          </a:xfrm>
          <a:prstGeom prst="rect">
            <a:avLst/>
          </a:prstGeom>
          <a:noFill/>
        </p:spPr>
        <p:txBody>
          <a:bodyPr wrap="square" rtlCol="0">
            <a:spAutoFit/>
          </a:bodyPr>
          <a:lstStyle/>
          <a:p>
            <a:r>
              <a:rPr lang="en-US" dirty="0" err="1"/>
              <a:t>Thời</a:t>
            </a:r>
            <a:r>
              <a:rPr lang="en-US" dirty="0"/>
              <a:t> </a:t>
            </a:r>
            <a:r>
              <a:rPr lang="en-US" dirty="0" err="1"/>
              <a:t>đại</a:t>
            </a:r>
            <a:r>
              <a:rPr lang="en-US" dirty="0"/>
              <a:t> </a:t>
            </a:r>
            <a:r>
              <a:rPr lang="en-US" dirty="0" err="1"/>
              <a:t>viết</a:t>
            </a:r>
            <a:r>
              <a:rPr lang="en-US" dirty="0"/>
              <a:t> </a:t>
            </a:r>
            <a:r>
              <a:rPr lang="en-US" dirty="0" err="1"/>
              <a:t>báo</a:t>
            </a:r>
            <a:r>
              <a:rPr lang="en-US" dirty="0"/>
              <a:t> </a:t>
            </a:r>
            <a:r>
              <a:rPr lang="en-US" dirty="0" err="1"/>
              <a:t>cáo</a:t>
            </a:r>
            <a:r>
              <a:rPr lang="en-US" dirty="0"/>
              <a:t> </a:t>
            </a:r>
            <a:r>
              <a:rPr lang="en-US" dirty="0" err="1"/>
              <a:t>trên</a:t>
            </a:r>
            <a:r>
              <a:rPr lang="en-US" dirty="0"/>
              <a:t> Word </a:t>
            </a:r>
            <a:r>
              <a:rPr lang="en-US" dirty="0" err="1"/>
              <a:t>sẽ</a:t>
            </a:r>
            <a:r>
              <a:rPr lang="en-US" dirty="0"/>
              <a:t> qua </a:t>
            </a:r>
            <a:r>
              <a:rPr lang="en-US" dirty="0" err="1"/>
              <a:t>nhanh</a:t>
            </a:r>
            <a:r>
              <a:rPr lang="en-US" dirty="0"/>
              <a:t> </a:t>
            </a:r>
            <a:r>
              <a:rPr lang="en-US" dirty="0" err="1"/>
              <a:t>nếu</a:t>
            </a:r>
            <a:r>
              <a:rPr lang="en-US" dirty="0"/>
              <a:t> Microsoft </a:t>
            </a:r>
            <a:r>
              <a:rPr lang="en-US" dirty="0" err="1"/>
              <a:t>không</a:t>
            </a:r>
            <a:r>
              <a:rPr lang="en-US" dirty="0"/>
              <a:t> </a:t>
            </a:r>
            <a:r>
              <a:rPr lang="en-US" dirty="0" err="1"/>
              <a:t>tích</a:t>
            </a:r>
            <a:r>
              <a:rPr lang="en-US" dirty="0"/>
              <a:t> hợp </a:t>
            </a:r>
            <a:r>
              <a:rPr lang="en-US" dirty="0" err="1"/>
              <a:t>các</a:t>
            </a:r>
            <a:r>
              <a:rPr lang="en-US" dirty="0"/>
              <a:t> </a:t>
            </a:r>
            <a:r>
              <a:rPr lang="en-US" dirty="0" err="1"/>
              <a:t>nền</a:t>
            </a:r>
            <a:r>
              <a:rPr lang="en-US" dirty="0"/>
              <a:t> </a:t>
            </a:r>
            <a:r>
              <a:rPr lang="en-US" dirty="0" err="1"/>
              <a:t>tảng</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phần</a:t>
            </a:r>
            <a:r>
              <a:rPr lang="en-US" dirty="0"/>
              <a:t> </a:t>
            </a:r>
            <a:r>
              <a:rPr lang="en-US" dirty="0" err="1"/>
              <a:t>mềm</a:t>
            </a:r>
            <a:r>
              <a:rPr lang="en-US" dirty="0"/>
              <a:t> </a:t>
            </a:r>
            <a:r>
              <a:rPr lang="en-US" dirty="0" err="1"/>
              <a:t>này</a:t>
            </a:r>
            <a:r>
              <a:rPr lang="en-US" dirty="0"/>
              <a:t>. </a:t>
            </a:r>
            <a:r>
              <a:rPr lang="en-US" dirty="0" err="1"/>
              <a:t>Vì</a:t>
            </a:r>
            <a:r>
              <a:rPr lang="en-US" dirty="0"/>
              <a:t> </a:t>
            </a:r>
            <a:r>
              <a:rPr lang="en-US" dirty="0" err="1"/>
              <a:t>báo</a:t>
            </a:r>
            <a:r>
              <a:rPr lang="en-US" dirty="0"/>
              <a:t> </a:t>
            </a:r>
            <a:r>
              <a:rPr lang="en-US" dirty="0" err="1"/>
              <a:t>cáo</a:t>
            </a:r>
            <a:r>
              <a:rPr lang="en-US" dirty="0"/>
              <a:t> </a:t>
            </a:r>
            <a:r>
              <a:rPr lang="en-US" dirty="0" err="1"/>
              <a:t>cần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nhanh</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về</a:t>
            </a:r>
            <a:r>
              <a:rPr lang="en-US" dirty="0"/>
              <a:t> </a:t>
            </a:r>
            <a:r>
              <a:rPr lang="en-US" dirty="0" err="1"/>
              <a:t>dữ</a:t>
            </a:r>
            <a:r>
              <a:rPr lang="en-US" dirty="0"/>
              <a:t> </a:t>
            </a:r>
            <a:r>
              <a:rPr lang="en-US" dirty="0" err="1"/>
              <a:t>liệu</a:t>
            </a:r>
            <a:r>
              <a:rPr lang="en-US" dirty="0"/>
              <a:t>.</a:t>
            </a:r>
          </a:p>
        </p:txBody>
      </p:sp>
      <p:sp>
        <p:nvSpPr>
          <p:cNvPr id="6" name="Date Placeholder 5">
            <a:extLst>
              <a:ext uri="{FF2B5EF4-FFF2-40B4-BE49-F238E27FC236}">
                <a16:creationId xmlns:a16="http://schemas.microsoft.com/office/drawing/2014/main" id="{55A1610F-DB0E-2100-6763-BFA3B11F547D}"/>
              </a:ext>
            </a:extLst>
          </p:cNvPr>
          <p:cNvSpPr>
            <a:spLocks noGrp="1"/>
          </p:cNvSpPr>
          <p:nvPr>
            <p:ph type="dt" sz="half" idx="10"/>
          </p:nvPr>
        </p:nvSpPr>
        <p:spPr/>
        <p:txBody>
          <a:bodyPr/>
          <a:lstStyle/>
          <a:p>
            <a:fld id="{675172AC-8034-4D66-9033-09ECBA9ECA29}" type="datetime1">
              <a:rPr lang="en-PH" smtClean="0"/>
              <a:t>22/03/2023</a:t>
            </a:fld>
            <a:endParaRPr lang="en-PH"/>
          </a:p>
        </p:txBody>
      </p:sp>
      <p:sp>
        <p:nvSpPr>
          <p:cNvPr id="7" name="Footer Placeholder 6">
            <a:extLst>
              <a:ext uri="{FF2B5EF4-FFF2-40B4-BE49-F238E27FC236}">
                <a16:creationId xmlns:a16="http://schemas.microsoft.com/office/drawing/2014/main" id="{51A1B3E8-E445-1C9A-1720-54BCDB09491C}"/>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B58DBE69-0750-EB05-4A67-A66E08740F11}"/>
              </a:ext>
            </a:extLst>
          </p:cNvPr>
          <p:cNvSpPr>
            <a:spLocks noGrp="1"/>
          </p:cNvSpPr>
          <p:nvPr>
            <p:ph type="sldNum" sz="quarter" idx="12"/>
          </p:nvPr>
        </p:nvSpPr>
        <p:spPr/>
        <p:txBody>
          <a:bodyPr/>
          <a:lstStyle/>
          <a:p>
            <a:fld id="{DF8C7B2B-25FF-4192-8AFB-A166EAAF0FB0}" type="slidenum">
              <a:rPr lang="en-PH" smtClean="0"/>
              <a:t>32</a:t>
            </a:fld>
            <a:endParaRPr lang="en-PH"/>
          </a:p>
        </p:txBody>
      </p:sp>
    </p:spTree>
    <p:extLst>
      <p:ext uri="{BB962C8B-B14F-4D97-AF65-F5344CB8AC3E}">
        <p14:creationId xmlns:p14="http://schemas.microsoft.com/office/powerpoint/2010/main" val="112871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
        <p:nvSpPr>
          <p:cNvPr id="2" name="Date Placeholder 1">
            <a:extLst>
              <a:ext uri="{FF2B5EF4-FFF2-40B4-BE49-F238E27FC236}">
                <a16:creationId xmlns:a16="http://schemas.microsoft.com/office/drawing/2014/main" id="{D5A09D44-635C-24EC-7E29-2A830AF2B9B5}"/>
              </a:ext>
            </a:extLst>
          </p:cNvPr>
          <p:cNvSpPr>
            <a:spLocks noGrp="1"/>
          </p:cNvSpPr>
          <p:nvPr>
            <p:ph type="dt" sz="half" idx="10"/>
          </p:nvPr>
        </p:nvSpPr>
        <p:spPr/>
        <p:txBody>
          <a:bodyPr/>
          <a:lstStyle/>
          <a:p>
            <a:fld id="{35C6E896-5963-4B0B-A1E8-60504309E517}" type="datetime1">
              <a:rPr lang="en-PH" smtClean="0"/>
              <a:t>22/03/2023</a:t>
            </a:fld>
            <a:endParaRPr lang="en-PH"/>
          </a:p>
        </p:txBody>
      </p:sp>
      <p:sp>
        <p:nvSpPr>
          <p:cNvPr id="4" name="Footer Placeholder 3">
            <a:extLst>
              <a:ext uri="{FF2B5EF4-FFF2-40B4-BE49-F238E27FC236}">
                <a16:creationId xmlns:a16="http://schemas.microsoft.com/office/drawing/2014/main" id="{3A99BB8A-7E5D-D85A-5586-82A233654D9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3FBC58-8781-33B5-1E9B-C85753115EAF}"/>
              </a:ext>
            </a:extLst>
          </p:cNvPr>
          <p:cNvSpPr>
            <a:spLocks noGrp="1"/>
          </p:cNvSpPr>
          <p:nvPr>
            <p:ph type="sldNum" sz="quarter" idx="12"/>
          </p:nvPr>
        </p:nvSpPr>
        <p:spPr/>
        <p:txBody>
          <a:bodyPr/>
          <a:lstStyle/>
          <a:p>
            <a:fld id="{DF8C7B2B-25FF-4192-8AFB-A166EAAF0FB0}" type="slidenum">
              <a:rPr lang="en-PH" smtClean="0"/>
              <a:t>33</a:t>
            </a:fld>
            <a:endParaRPr lang="en-PH"/>
          </a:p>
        </p:txBody>
      </p:sp>
    </p:spTree>
    <p:extLst>
      <p:ext uri="{BB962C8B-B14F-4D97-AF65-F5344CB8AC3E}">
        <p14:creationId xmlns:p14="http://schemas.microsoft.com/office/powerpoint/2010/main" val="63840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Date Placeholder 1">
            <a:extLst>
              <a:ext uri="{FF2B5EF4-FFF2-40B4-BE49-F238E27FC236}">
                <a16:creationId xmlns:a16="http://schemas.microsoft.com/office/drawing/2014/main" id="{8B70EC5E-D277-DED0-6A57-BEB2F2BB98CD}"/>
              </a:ext>
            </a:extLst>
          </p:cNvPr>
          <p:cNvSpPr>
            <a:spLocks noGrp="1"/>
          </p:cNvSpPr>
          <p:nvPr>
            <p:ph type="dt" sz="half" idx="10"/>
          </p:nvPr>
        </p:nvSpPr>
        <p:spPr/>
        <p:txBody>
          <a:bodyPr/>
          <a:lstStyle/>
          <a:p>
            <a:fld id="{6B27BDF6-15D8-432A-BBB1-AF5B605B9700}" type="datetime1">
              <a:rPr lang="en-PH" smtClean="0"/>
              <a:t>22/03/2023</a:t>
            </a:fld>
            <a:endParaRPr lang="en-PH"/>
          </a:p>
        </p:txBody>
      </p:sp>
      <p:sp>
        <p:nvSpPr>
          <p:cNvPr id="4" name="Footer Placeholder 3">
            <a:extLst>
              <a:ext uri="{FF2B5EF4-FFF2-40B4-BE49-F238E27FC236}">
                <a16:creationId xmlns:a16="http://schemas.microsoft.com/office/drawing/2014/main" id="{16C348F4-1E31-AD05-4A14-CAAFF5C4E3E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D1A66C5-3057-B36F-17DB-A005C4A9AB95}"/>
              </a:ext>
            </a:extLst>
          </p:cNvPr>
          <p:cNvSpPr>
            <a:spLocks noGrp="1"/>
          </p:cNvSpPr>
          <p:nvPr>
            <p:ph type="sldNum" sz="quarter" idx="12"/>
          </p:nvPr>
        </p:nvSpPr>
        <p:spPr/>
        <p:txBody>
          <a:bodyPr/>
          <a:lstStyle/>
          <a:p>
            <a:fld id="{DF8C7B2B-25FF-4192-8AFB-A166EAAF0FB0}" type="slidenum">
              <a:rPr lang="en-PH" smtClean="0"/>
              <a:t>34</a:t>
            </a:fld>
            <a:endParaRPr lang="en-PH"/>
          </a:p>
        </p:txBody>
      </p:sp>
    </p:spTree>
    <p:extLst>
      <p:ext uri="{BB962C8B-B14F-4D97-AF65-F5344CB8AC3E}">
        <p14:creationId xmlns:p14="http://schemas.microsoft.com/office/powerpoint/2010/main" val="2606146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
        <p:nvSpPr>
          <p:cNvPr id="4" name="Date Placeholder 3">
            <a:extLst>
              <a:ext uri="{FF2B5EF4-FFF2-40B4-BE49-F238E27FC236}">
                <a16:creationId xmlns:a16="http://schemas.microsoft.com/office/drawing/2014/main" id="{EB237F62-1B3D-6690-1ED3-257D019AFEB8}"/>
              </a:ext>
            </a:extLst>
          </p:cNvPr>
          <p:cNvSpPr>
            <a:spLocks noGrp="1"/>
          </p:cNvSpPr>
          <p:nvPr>
            <p:ph type="dt" sz="half" idx="10"/>
          </p:nvPr>
        </p:nvSpPr>
        <p:spPr/>
        <p:txBody>
          <a:bodyPr/>
          <a:lstStyle/>
          <a:p>
            <a:fld id="{0EF132A9-6584-4324-A0D3-7A70F71744E5}" type="datetime1">
              <a:rPr lang="en-PH" smtClean="0"/>
              <a:t>22/03/2023</a:t>
            </a:fld>
            <a:endParaRPr lang="en-PH"/>
          </a:p>
        </p:txBody>
      </p:sp>
      <p:sp>
        <p:nvSpPr>
          <p:cNvPr id="7" name="Footer Placeholder 6">
            <a:extLst>
              <a:ext uri="{FF2B5EF4-FFF2-40B4-BE49-F238E27FC236}">
                <a16:creationId xmlns:a16="http://schemas.microsoft.com/office/drawing/2014/main" id="{551D7CEB-10F3-4579-9BC3-AE58C3D5B4C1}"/>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BA68C72-CF36-856B-7EBC-8915568E0925}"/>
              </a:ext>
            </a:extLst>
          </p:cNvPr>
          <p:cNvSpPr>
            <a:spLocks noGrp="1"/>
          </p:cNvSpPr>
          <p:nvPr>
            <p:ph type="sldNum" sz="quarter" idx="12"/>
          </p:nvPr>
        </p:nvSpPr>
        <p:spPr/>
        <p:txBody>
          <a:bodyPr/>
          <a:lstStyle/>
          <a:p>
            <a:fld id="{DF8C7B2B-25FF-4192-8AFB-A166EAAF0FB0}" type="slidenum">
              <a:rPr lang="en-PH" smtClean="0"/>
              <a:t>35</a:t>
            </a:fld>
            <a:endParaRPr lang="en-PH"/>
          </a:p>
        </p:txBody>
      </p:sp>
    </p:spTree>
    <p:extLst>
      <p:ext uri="{BB962C8B-B14F-4D97-AF65-F5344CB8AC3E}">
        <p14:creationId xmlns:p14="http://schemas.microsoft.com/office/powerpoint/2010/main" val="320335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
        <p:nvSpPr>
          <p:cNvPr id="4" name="Date Placeholder 3">
            <a:extLst>
              <a:ext uri="{FF2B5EF4-FFF2-40B4-BE49-F238E27FC236}">
                <a16:creationId xmlns:a16="http://schemas.microsoft.com/office/drawing/2014/main" id="{2F641BED-47C3-828E-6448-00B7826FCAB6}"/>
              </a:ext>
            </a:extLst>
          </p:cNvPr>
          <p:cNvSpPr>
            <a:spLocks noGrp="1"/>
          </p:cNvSpPr>
          <p:nvPr>
            <p:ph type="dt" sz="half" idx="10"/>
          </p:nvPr>
        </p:nvSpPr>
        <p:spPr/>
        <p:txBody>
          <a:bodyPr/>
          <a:lstStyle/>
          <a:p>
            <a:fld id="{CEEC2BC1-3AF3-48A6-8DBE-73021DBB6F87}" type="datetime1">
              <a:rPr lang="en-PH" smtClean="0"/>
              <a:t>22/03/2023</a:t>
            </a:fld>
            <a:endParaRPr lang="en-PH"/>
          </a:p>
        </p:txBody>
      </p:sp>
      <p:sp>
        <p:nvSpPr>
          <p:cNvPr id="7" name="Footer Placeholder 6">
            <a:extLst>
              <a:ext uri="{FF2B5EF4-FFF2-40B4-BE49-F238E27FC236}">
                <a16:creationId xmlns:a16="http://schemas.microsoft.com/office/drawing/2014/main" id="{C4085892-4706-D072-DCEB-A47C10B2655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546EBB3-60B9-6138-FD1A-48C87D569644}"/>
              </a:ext>
            </a:extLst>
          </p:cNvPr>
          <p:cNvSpPr>
            <a:spLocks noGrp="1"/>
          </p:cNvSpPr>
          <p:nvPr>
            <p:ph type="sldNum" sz="quarter" idx="12"/>
          </p:nvPr>
        </p:nvSpPr>
        <p:spPr/>
        <p:txBody>
          <a:bodyPr/>
          <a:lstStyle/>
          <a:p>
            <a:fld id="{DF8C7B2B-25FF-4192-8AFB-A166EAAF0FB0}" type="slidenum">
              <a:rPr lang="en-PH" smtClean="0"/>
              <a:t>36</a:t>
            </a:fld>
            <a:endParaRPr lang="en-PH"/>
          </a:p>
        </p:txBody>
      </p:sp>
    </p:spTree>
    <p:extLst>
      <p:ext uri="{BB962C8B-B14F-4D97-AF65-F5344CB8AC3E}">
        <p14:creationId xmlns:p14="http://schemas.microsoft.com/office/powerpoint/2010/main" val="130258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
        <p:nvSpPr>
          <p:cNvPr id="4" name="Date Placeholder 3">
            <a:extLst>
              <a:ext uri="{FF2B5EF4-FFF2-40B4-BE49-F238E27FC236}">
                <a16:creationId xmlns:a16="http://schemas.microsoft.com/office/drawing/2014/main" id="{C9F4609E-FE8F-CBE2-7E48-27EADC84D2C1}"/>
              </a:ext>
            </a:extLst>
          </p:cNvPr>
          <p:cNvSpPr>
            <a:spLocks noGrp="1"/>
          </p:cNvSpPr>
          <p:nvPr>
            <p:ph type="dt" sz="half" idx="10"/>
          </p:nvPr>
        </p:nvSpPr>
        <p:spPr/>
        <p:txBody>
          <a:bodyPr/>
          <a:lstStyle/>
          <a:p>
            <a:fld id="{7D19009A-4CD8-4509-A39A-37C360FC02FE}" type="datetime1">
              <a:rPr lang="en-PH" smtClean="0"/>
              <a:t>22/03/2023</a:t>
            </a:fld>
            <a:endParaRPr lang="en-PH"/>
          </a:p>
        </p:txBody>
      </p:sp>
      <p:sp>
        <p:nvSpPr>
          <p:cNvPr id="7" name="Footer Placeholder 6">
            <a:extLst>
              <a:ext uri="{FF2B5EF4-FFF2-40B4-BE49-F238E27FC236}">
                <a16:creationId xmlns:a16="http://schemas.microsoft.com/office/drawing/2014/main" id="{67D5CB8E-981F-70C8-61DF-02EE927C08A1}"/>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552B384-D436-8BA1-8C0D-0D6B0D30C3EF}"/>
              </a:ext>
            </a:extLst>
          </p:cNvPr>
          <p:cNvSpPr>
            <a:spLocks noGrp="1"/>
          </p:cNvSpPr>
          <p:nvPr>
            <p:ph type="sldNum" sz="quarter" idx="12"/>
          </p:nvPr>
        </p:nvSpPr>
        <p:spPr/>
        <p:txBody>
          <a:bodyPr/>
          <a:lstStyle/>
          <a:p>
            <a:fld id="{DF8C7B2B-25FF-4192-8AFB-A166EAAF0FB0}" type="slidenum">
              <a:rPr lang="en-PH" smtClean="0"/>
              <a:t>37</a:t>
            </a:fld>
            <a:endParaRPr lang="en-PH"/>
          </a:p>
        </p:txBody>
      </p:sp>
    </p:spTree>
    <p:extLst>
      <p:ext uri="{BB962C8B-B14F-4D97-AF65-F5344CB8AC3E}">
        <p14:creationId xmlns:p14="http://schemas.microsoft.com/office/powerpoint/2010/main" val="1030018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
        <p:nvSpPr>
          <p:cNvPr id="4" name="Date Placeholder 3">
            <a:extLst>
              <a:ext uri="{FF2B5EF4-FFF2-40B4-BE49-F238E27FC236}">
                <a16:creationId xmlns:a16="http://schemas.microsoft.com/office/drawing/2014/main" id="{0E9A46A2-9E2D-BD6E-2AFC-B004CC569CAE}"/>
              </a:ext>
            </a:extLst>
          </p:cNvPr>
          <p:cNvSpPr>
            <a:spLocks noGrp="1"/>
          </p:cNvSpPr>
          <p:nvPr>
            <p:ph type="dt" sz="half" idx="10"/>
          </p:nvPr>
        </p:nvSpPr>
        <p:spPr/>
        <p:txBody>
          <a:bodyPr/>
          <a:lstStyle/>
          <a:p>
            <a:fld id="{6D93BF15-AE9E-4A02-ABA6-FB861E3D258B}" type="datetime1">
              <a:rPr lang="en-PH" smtClean="0"/>
              <a:t>22/03/2023</a:t>
            </a:fld>
            <a:endParaRPr lang="en-PH"/>
          </a:p>
        </p:txBody>
      </p:sp>
      <p:sp>
        <p:nvSpPr>
          <p:cNvPr id="7" name="Footer Placeholder 6">
            <a:extLst>
              <a:ext uri="{FF2B5EF4-FFF2-40B4-BE49-F238E27FC236}">
                <a16:creationId xmlns:a16="http://schemas.microsoft.com/office/drawing/2014/main" id="{8EAC5ADA-41B2-9C7E-57BB-1B5EE2A46F8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4180E9A4-CF4D-5882-F188-E7D01C239528}"/>
              </a:ext>
            </a:extLst>
          </p:cNvPr>
          <p:cNvSpPr>
            <a:spLocks noGrp="1"/>
          </p:cNvSpPr>
          <p:nvPr>
            <p:ph type="sldNum" sz="quarter" idx="12"/>
          </p:nvPr>
        </p:nvSpPr>
        <p:spPr/>
        <p:txBody>
          <a:bodyPr/>
          <a:lstStyle/>
          <a:p>
            <a:fld id="{DF8C7B2B-25FF-4192-8AFB-A166EAAF0FB0}" type="slidenum">
              <a:rPr lang="en-PH" smtClean="0"/>
              <a:t>38</a:t>
            </a:fld>
            <a:endParaRPr lang="en-PH"/>
          </a:p>
        </p:txBody>
      </p:sp>
    </p:spTree>
    <p:extLst>
      <p:ext uri="{BB962C8B-B14F-4D97-AF65-F5344CB8AC3E}">
        <p14:creationId xmlns:p14="http://schemas.microsoft.com/office/powerpoint/2010/main" val="200160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
        <p:nvSpPr>
          <p:cNvPr id="4" name="Date Placeholder 3">
            <a:extLst>
              <a:ext uri="{FF2B5EF4-FFF2-40B4-BE49-F238E27FC236}">
                <a16:creationId xmlns:a16="http://schemas.microsoft.com/office/drawing/2014/main" id="{D910027F-B344-4234-534A-BD100842DB35}"/>
              </a:ext>
            </a:extLst>
          </p:cNvPr>
          <p:cNvSpPr>
            <a:spLocks noGrp="1"/>
          </p:cNvSpPr>
          <p:nvPr>
            <p:ph type="dt" sz="half" idx="10"/>
          </p:nvPr>
        </p:nvSpPr>
        <p:spPr/>
        <p:txBody>
          <a:bodyPr/>
          <a:lstStyle/>
          <a:p>
            <a:fld id="{49E3110A-C6DF-4537-8B2E-8A7EF347A8E8}" type="datetime1">
              <a:rPr lang="en-PH" smtClean="0"/>
              <a:t>22/03/2023</a:t>
            </a:fld>
            <a:endParaRPr lang="en-PH"/>
          </a:p>
        </p:txBody>
      </p:sp>
      <p:sp>
        <p:nvSpPr>
          <p:cNvPr id="7" name="Footer Placeholder 6">
            <a:extLst>
              <a:ext uri="{FF2B5EF4-FFF2-40B4-BE49-F238E27FC236}">
                <a16:creationId xmlns:a16="http://schemas.microsoft.com/office/drawing/2014/main" id="{013F3C4E-2BBF-3CC2-84D0-2D0F5C7FD7C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10D9404-3D66-3465-E695-0ED20ED1071E}"/>
              </a:ext>
            </a:extLst>
          </p:cNvPr>
          <p:cNvSpPr>
            <a:spLocks noGrp="1"/>
          </p:cNvSpPr>
          <p:nvPr>
            <p:ph type="sldNum" sz="quarter" idx="12"/>
          </p:nvPr>
        </p:nvSpPr>
        <p:spPr/>
        <p:txBody>
          <a:bodyPr/>
          <a:lstStyle/>
          <a:p>
            <a:fld id="{DF8C7B2B-25FF-4192-8AFB-A166EAAF0FB0}" type="slidenum">
              <a:rPr lang="en-PH" smtClean="0"/>
              <a:t>39</a:t>
            </a:fld>
            <a:endParaRPr lang="en-PH"/>
          </a:p>
        </p:txBody>
      </p:sp>
    </p:spTree>
    <p:extLst>
      <p:ext uri="{BB962C8B-B14F-4D97-AF65-F5344CB8AC3E}">
        <p14:creationId xmlns:p14="http://schemas.microsoft.com/office/powerpoint/2010/main" val="146614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2" name="Date Placeholder 1">
            <a:extLst>
              <a:ext uri="{FF2B5EF4-FFF2-40B4-BE49-F238E27FC236}">
                <a16:creationId xmlns:a16="http://schemas.microsoft.com/office/drawing/2014/main" id="{4F455B8A-13D6-A87C-8380-06B211360A9E}"/>
              </a:ext>
            </a:extLst>
          </p:cNvPr>
          <p:cNvSpPr>
            <a:spLocks noGrp="1"/>
          </p:cNvSpPr>
          <p:nvPr>
            <p:ph type="dt" sz="half" idx="10"/>
          </p:nvPr>
        </p:nvSpPr>
        <p:spPr/>
        <p:txBody>
          <a:bodyPr/>
          <a:lstStyle/>
          <a:p>
            <a:fld id="{1FD13C5F-1EE4-441E-BBA1-6F8BD2F017E6}" type="datetime1">
              <a:rPr lang="en-PH" smtClean="0"/>
              <a:t>22/03/2023</a:t>
            </a:fld>
            <a:endParaRPr lang="en-PH"/>
          </a:p>
        </p:txBody>
      </p:sp>
      <p:sp>
        <p:nvSpPr>
          <p:cNvPr id="4" name="Footer Placeholder 3">
            <a:extLst>
              <a:ext uri="{FF2B5EF4-FFF2-40B4-BE49-F238E27FC236}">
                <a16:creationId xmlns:a16="http://schemas.microsoft.com/office/drawing/2014/main" id="{B9775E8F-0661-7CA7-4FB9-E7C012A5954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4A87945-FA37-6DE6-88A5-B847F2325EFA}"/>
              </a:ext>
            </a:extLst>
          </p:cNvPr>
          <p:cNvSpPr>
            <a:spLocks noGrp="1"/>
          </p:cNvSpPr>
          <p:nvPr>
            <p:ph type="sldNum" sz="quarter" idx="12"/>
          </p:nvPr>
        </p:nvSpPr>
        <p:spPr/>
        <p:txBody>
          <a:bodyPr/>
          <a:lstStyle/>
          <a:p>
            <a:fld id="{DF8C7B2B-25FF-4192-8AFB-A166EAAF0FB0}" type="slidenum">
              <a:rPr lang="en-PH" smtClean="0"/>
              <a:t>4</a:t>
            </a:fld>
            <a:endParaRPr lang="en-PH"/>
          </a:p>
        </p:txBody>
      </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2" name="Rectangle 21">
            <a:extLst>
              <a:ext uri="{FF2B5EF4-FFF2-40B4-BE49-F238E27FC236}">
                <a16:creationId xmlns:a16="http://schemas.microsoft.com/office/drawing/2014/main" id="{9D3B44E2-8389-3672-DFE0-4E0E652D964F}"/>
              </a:ext>
            </a:extLst>
          </p:cNvPr>
          <p:cNvSpPr/>
          <p:nvPr/>
        </p:nvSpPr>
        <p:spPr>
          <a:xfrm>
            <a:off x="277214" y="1393236"/>
            <a:ext cx="4132730" cy="46526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Khoa </a:t>
            </a:r>
            <a:r>
              <a:rPr lang="en-US" sz="2800" b="1" dirty="0" err="1">
                <a:solidFill>
                  <a:srgbClr val="C00000"/>
                </a:solidFill>
                <a:latin typeface="Century Gothic"/>
                <a:sym typeface="Century Gothic"/>
              </a:rPr>
              <a:t>Học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6" name="Picture 15">
            <a:extLst>
              <a:ext uri="{FF2B5EF4-FFF2-40B4-BE49-F238E27FC236}">
                <a16:creationId xmlns:a16="http://schemas.microsoft.com/office/drawing/2014/main" id="{1A8EE227-BF23-0423-E5CD-3E89F8BA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449" y="1667436"/>
            <a:ext cx="7335915" cy="3290046"/>
          </a:xfrm>
          <a:prstGeom prst="rect">
            <a:avLst/>
          </a:prstGeom>
        </p:spPr>
      </p:pic>
      <p:pic>
        <p:nvPicPr>
          <p:cNvPr id="19" name="Picture 18">
            <a:extLst>
              <a:ext uri="{FF2B5EF4-FFF2-40B4-BE49-F238E27FC236}">
                <a16:creationId xmlns:a16="http://schemas.microsoft.com/office/drawing/2014/main" id="{1A718AC9-9B16-A15F-8BF3-0345867B1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66" y="1999130"/>
            <a:ext cx="3814426" cy="3440894"/>
          </a:xfrm>
          <a:prstGeom prst="rect">
            <a:avLst/>
          </a:prstGeom>
        </p:spPr>
      </p:pic>
      <p:sp>
        <p:nvSpPr>
          <p:cNvPr id="23" name="Rectangle 22">
            <a:extLst>
              <a:ext uri="{FF2B5EF4-FFF2-40B4-BE49-F238E27FC236}">
                <a16:creationId xmlns:a16="http://schemas.microsoft.com/office/drawing/2014/main" id="{A831FF30-498E-B59F-69FD-2A02CB2DD6BB}"/>
              </a:ext>
            </a:extLst>
          </p:cNvPr>
          <p:cNvSpPr/>
          <p:nvPr/>
        </p:nvSpPr>
        <p:spPr>
          <a:xfrm>
            <a:off x="4409944" y="1407090"/>
            <a:ext cx="7582774" cy="4652682"/>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E857EEF-FC5F-2D26-E1FE-B98A9045F70C}"/>
              </a:ext>
            </a:extLst>
          </p:cNvPr>
          <p:cNvSpPr>
            <a:spLocks noGrp="1"/>
          </p:cNvSpPr>
          <p:nvPr>
            <p:ph type="dt" sz="half" idx="10"/>
          </p:nvPr>
        </p:nvSpPr>
        <p:spPr/>
        <p:txBody>
          <a:bodyPr/>
          <a:lstStyle/>
          <a:p>
            <a:fld id="{2BFD7837-F1E2-47EB-B306-C1B9EC039671}" type="datetime1">
              <a:rPr lang="en-PH" smtClean="0"/>
              <a:t>22/03/2023</a:t>
            </a:fld>
            <a:endParaRPr lang="en-PH"/>
          </a:p>
        </p:txBody>
      </p:sp>
      <p:sp>
        <p:nvSpPr>
          <p:cNvPr id="3" name="Footer Placeholder 2">
            <a:extLst>
              <a:ext uri="{FF2B5EF4-FFF2-40B4-BE49-F238E27FC236}">
                <a16:creationId xmlns:a16="http://schemas.microsoft.com/office/drawing/2014/main" id="{692C1A2C-340D-7786-B516-1FA87F565A50}"/>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23197559-D3F8-BE77-35AF-3D2336E2CD95}"/>
              </a:ext>
            </a:extLst>
          </p:cNvPr>
          <p:cNvSpPr>
            <a:spLocks noGrp="1"/>
          </p:cNvSpPr>
          <p:nvPr>
            <p:ph type="sldNum" sz="quarter" idx="12"/>
          </p:nvPr>
        </p:nvSpPr>
        <p:spPr/>
        <p:txBody>
          <a:bodyPr/>
          <a:lstStyle/>
          <a:p>
            <a:fld id="{DF8C7B2B-25FF-4192-8AFB-A166EAAF0FB0}" type="slidenum">
              <a:rPr lang="en-PH" smtClean="0"/>
              <a:t>5</a:t>
            </a:fld>
            <a:endParaRPr lang="en-PH"/>
          </a:p>
        </p:txBody>
      </p:sp>
    </p:spTree>
    <p:extLst>
      <p:ext uri="{BB962C8B-B14F-4D97-AF65-F5344CB8AC3E}">
        <p14:creationId xmlns:p14="http://schemas.microsoft.com/office/powerpoint/2010/main" val="219256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
        <p:nvSpPr>
          <p:cNvPr id="2" name="Date Placeholder 1">
            <a:extLst>
              <a:ext uri="{FF2B5EF4-FFF2-40B4-BE49-F238E27FC236}">
                <a16:creationId xmlns:a16="http://schemas.microsoft.com/office/drawing/2014/main" id="{C5098D7B-3B15-7AB9-C109-D33557872FA8}"/>
              </a:ext>
            </a:extLst>
          </p:cNvPr>
          <p:cNvSpPr>
            <a:spLocks noGrp="1"/>
          </p:cNvSpPr>
          <p:nvPr>
            <p:ph type="dt" sz="half" idx="10"/>
          </p:nvPr>
        </p:nvSpPr>
        <p:spPr/>
        <p:txBody>
          <a:bodyPr/>
          <a:lstStyle/>
          <a:p>
            <a:fld id="{505C48F7-0877-41E2-8D79-CFE624699A22}" type="datetime1">
              <a:rPr lang="en-PH" smtClean="0"/>
              <a:t>22/03/2023</a:t>
            </a:fld>
            <a:endParaRPr lang="en-PH"/>
          </a:p>
        </p:txBody>
      </p:sp>
      <p:sp>
        <p:nvSpPr>
          <p:cNvPr id="14" name="Footer Placeholder 13">
            <a:extLst>
              <a:ext uri="{FF2B5EF4-FFF2-40B4-BE49-F238E27FC236}">
                <a16:creationId xmlns:a16="http://schemas.microsoft.com/office/drawing/2014/main" id="{DB5CAB2C-973D-5CCA-4F6C-DC6502B36399}"/>
              </a:ext>
            </a:extLst>
          </p:cNvPr>
          <p:cNvSpPr>
            <a:spLocks noGrp="1"/>
          </p:cNvSpPr>
          <p:nvPr>
            <p:ph type="ftr" sz="quarter" idx="11"/>
          </p:nvPr>
        </p:nvSpPr>
        <p:spPr/>
        <p:txBody>
          <a:bodyPr/>
          <a:lstStyle/>
          <a:p>
            <a:endParaRPr lang="en-PH"/>
          </a:p>
        </p:txBody>
      </p:sp>
      <p:sp>
        <p:nvSpPr>
          <p:cNvPr id="15" name="Slide Number Placeholder 14">
            <a:extLst>
              <a:ext uri="{FF2B5EF4-FFF2-40B4-BE49-F238E27FC236}">
                <a16:creationId xmlns:a16="http://schemas.microsoft.com/office/drawing/2014/main" id="{899C3B61-8F75-41C3-FF4F-683F57D3E47E}"/>
              </a:ext>
            </a:extLst>
          </p:cNvPr>
          <p:cNvSpPr>
            <a:spLocks noGrp="1"/>
          </p:cNvSpPr>
          <p:nvPr>
            <p:ph type="sldNum" sz="quarter" idx="12"/>
          </p:nvPr>
        </p:nvSpPr>
        <p:spPr/>
        <p:txBody>
          <a:bodyPr/>
          <a:lstStyle/>
          <a:p>
            <a:fld id="{DF8C7B2B-25FF-4192-8AFB-A166EAAF0FB0}" type="slidenum">
              <a:rPr lang="en-PH" smtClean="0"/>
              <a:t>6</a:t>
            </a:fld>
            <a:endParaRPr lang="en-PH"/>
          </a:p>
        </p:txBody>
      </p:sp>
    </p:spTree>
    <p:extLst>
      <p:ext uri="{BB962C8B-B14F-4D97-AF65-F5344CB8AC3E}">
        <p14:creationId xmlns:p14="http://schemas.microsoft.com/office/powerpoint/2010/main" val="48684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
        <p:nvSpPr>
          <p:cNvPr id="4" name="Date Placeholder 3">
            <a:extLst>
              <a:ext uri="{FF2B5EF4-FFF2-40B4-BE49-F238E27FC236}">
                <a16:creationId xmlns:a16="http://schemas.microsoft.com/office/drawing/2014/main" id="{A179EA89-9C93-167A-F284-34D149052FB5}"/>
              </a:ext>
            </a:extLst>
          </p:cNvPr>
          <p:cNvSpPr>
            <a:spLocks noGrp="1"/>
          </p:cNvSpPr>
          <p:nvPr>
            <p:ph type="dt" sz="half" idx="10"/>
          </p:nvPr>
        </p:nvSpPr>
        <p:spPr/>
        <p:txBody>
          <a:bodyPr/>
          <a:lstStyle/>
          <a:p>
            <a:fld id="{415CB490-AB24-41BE-A80B-A63C34EBDCA8}" type="datetime1">
              <a:rPr lang="en-PH" smtClean="0"/>
              <a:t>22/03/2023</a:t>
            </a:fld>
            <a:endParaRPr lang="en-PH"/>
          </a:p>
        </p:txBody>
      </p:sp>
      <p:sp>
        <p:nvSpPr>
          <p:cNvPr id="5" name="Footer Placeholder 4">
            <a:extLst>
              <a:ext uri="{FF2B5EF4-FFF2-40B4-BE49-F238E27FC236}">
                <a16:creationId xmlns:a16="http://schemas.microsoft.com/office/drawing/2014/main" id="{F9AC56CD-9F4B-83CE-ED67-4A2BFF37C0B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9747C85-F0E6-9F12-5759-C63258097F14}"/>
              </a:ext>
            </a:extLst>
          </p:cNvPr>
          <p:cNvSpPr>
            <a:spLocks noGrp="1"/>
          </p:cNvSpPr>
          <p:nvPr>
            <p:ph type="sldNum" sz="quarter" idx="12"/>
          </p:nvPr>
        </p:nvSpPr>
        <p:spPr/>
        <p:txBody>
          <a:bodyPr/>
          <a:lstStyle/>
          <a:p>
            <a:fld id="{DF8C7B2B-25FF-4192-8AFB-A166EAAF0FB0}" type="slidenum">
              <a:rPr lang="en-PH" smtClean="0"/>
              <a:t>7</a:t>
            </a:fld>
            <a:endParaRPr lang="en-PH"/>
          </a:p>
        </p:txBody>
      </p:sp>
    </p:spTree>
    <p:extLst>
      <p:ext uri="{BB962C8B-B14F-4D97-AF65-F5344CB8AC3E}">
        <p14:creationId xmlns:p14="http://schemas.microsoft.com/office/powerpoint/2010/main" val="269390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
        <p:nvSpPr>
          <p:cNvPr id="2" name="Date Placeholder 1">
            <a:extLst>
              <a:ext uri="{FF2B5EF4-FFF2-40B4-BE49-F238E27FC236}">
                <a16:creationId xmlns:a16="http://schemas.microsoft.com/office/drawing/2014/main" id="{52876250-3B3B-1F0A-D2E2-E0EB0FC1F4D0}"/>
              </a:ext>
            </a:extLst>
          </p:cNvPr>
          <p:cNvSpPr>
            <a:spLocks noGrp="1"/>
          </p:cNvSpPr>
          <p:nvPr>
            <p:ph type="dt" sz="half" idx="10"/>
          </p:nvPr>
        </p:nvSpPr>
        <p:spPr/>
        <p:txBody>
          <a:bodyPr/>
          <a:lstStyle/>
          <a:p>
            <a:fld id="{8A654A0A-9FD8-4FF2-ACDA-94AF52499AE7}" type="datetime1">
              <a:rPr lang="en-PH" smtClean="0"/>
              <a:t>22/03/2023</a:t>
            </a:fld>
            <a:endParaRPr lang="en-PH"/>
          </a:p>
        </p:txBody>
      </p:sp>
      <p:sp>
        <p:nvSpPr>
          <p:cNvPr id="4" name="Footer Placeholder 3">
            <a:extLst>
              <a:ext uri="{FF2B5EF4-FFF2-40B4-BE49-F238E27FC236}">
                <a16:creationId xmlns:a16="http://schemas.microsoft.com/office/drawing/2014/main" id="{3A1326CC-12AD-2D59-EFAF-868CA3397D59}"/>
              </a:ext>
            </a:extLst>
          </p:cNvPr>
          <p:cNvSpPr>
            <a:spLocks noGrp="1"/>
          </p:cNvSpPr>
          <p:nvPr>
            <p:ph type="ftr" sz="quarter" idx="11"/>
          </p:nvPr>
        </p:nvSpPr>
        <p:spPr/>
        <p:txBody>
          <a:bodyPr/>
          <a:lstStyle/>
          <a:p>
            <a:endParaRPr lang="en-PH"/>
          </a:p>
        </p:txBody>
      </p:sp>
      <p:sp>
        <p:nvSpPr>
          <p:cNvPr id="14" name="Slide Number Placeholder 13">
            <a:extLst>
              <a:ext uri="{FF2B5EF4-FFF2-40B4-BE49-F238E27FC236}">
                <a16:creationId xmlns:a16="http://schemas.microsoft.com/office/drawing/2014/main" id="{7EC8FB5D-7FF3-F500-7D2F-BA2AFA4BAF19}"/>
              </a:ext>
            </a:extLst>
          </p:cNvPr>
          <p:cNvSpPr>
            <a:spLocks noGrp="1"/>
          </p:cNvSpPr>
          <p:nvPr>
            <p:ph type="sldNum" sz="quarter" idx="12"/>
          </p:nvPr>
        </p:nvSpPr>
        <p:spPr/>
        <p:txBody>
          <a:bodyPr/>
          <a:lstStyle/>
          <a:p>
            <a:fld id="{DF8C7B2B-25FF-4192-8AFB-A166EAAF0FB0}" type="slidenum">
              <a:rPr lang="en-PH" smtClean="0"/>
              <a:t>8</a:t>
            </a:fld>
            <a:endParaRPr lang="en-PH"/>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
        <p:nvSpPr>
          <p:cNvPr id="19" name="Date Placeholder 18">
            <a:extLst>
              <a:ext uri="{FF2B5EF4-FFF2-40B4-BE49-F238E27FC236}">
                <a16:creationId xmlns:a16="http://schemas.microsoft.com/office/drawing/2014/main" id="{14CF7400-FF73-7C53-A333-7BAC83C49CEA}"/>
              </a:ext>
            </a:extLst>
          </p:cNvPr>
          <p:cNvSpPr>
            <a:spLocks noGrp="1"/>
          </p:cNvSpPr>
          <p:nvPr>
            <p:ph type="dt" sz="half" idx="10"/>
          </p:nvPr>
        </p:nvSpPr>
        <p:spPr/>
        <p:txBody>
          <a:bodyPr/>
          <a:lstStyle/>
          <a:p>
            <a:fld id="{57663A11-0F92-403A-B0A9-C14565750AC0}" type="datetime1">
              <a:rPr lang="en-PH" smtClean="0"/>
              <a:t>22/03/2023</a:t>
            </a:fld>
            <a:endParaRPr lang="en-PH"/>
          </a:p>
        </p:txBody>
      </p:sp>
      <p:sp>
        <p:nvSpPr>
          <p:cNvPr id="20" name="Footer Placeholder 19">
            <a:extLst>
              <a:ext uri="{FF2B5EF4-FFF2-40B4-BE49-F238E27FC236}">
                <a16:creationId xmlns:a16="http://schemas.microsoft.com/office/drawing/2014/main" id="{C6713783-7C5E-78C5-824C-95BE0A372321}"/>
              </a:ext>
            </a:extLst>
          </p:cNvPr>
          <p:cNvSpPr>
            <a:spLocks noGrp="1"/>
          </p:cNvSpPr>
          <p:nvPr>
            <p:ph type="ftr" sz="quarter" idx="11"/>
          </p:nvPr>
        </p:nvSpPr>
        <p:spPr/>
        <p:txBody>
          <a:bodyPr/>
          <a:lstStyle/>
          <a:p>
            <a:endParaRPr lang="en-PH"/>
          </a:p>
        </p:txBody>
      </p:sp>
      <p:sp>
        <p:nvSpPr>
          <p:cNvPr id="21" name="Slide Number Placeholder 20">
            <a:extLst>
              <a:ext uri="{FF2B5EF4-FFF2-40B4-BE49-F238E27FC236}">
                <a16:creationId xmlns:a16="http://schemas.microsoft.com/office/drawing/2014/main" id="{F1204A7B-0E1F-B29F-C184-31305318683B}"/>
              </a:ext>
            </a:extLst>
          </p:cNvPr>
          <p:cNvSpPr>
            <a:spLocks noGrp="1"/>
          </p:cNvSpPr>
          <p:nvPr>
            <p:ph type="sldNum" sz="quarter" idx="12"/>
          </p:nvPr>
        </p:nvSpPr>
        <p:spPr/>
        <p:txBody>
          <a:bodyPr/>
          <a:lstStyle/>
          <a:p>
            <a:fld id="{DF8C7B2B-25FF-4192-8AFB-A166EAAF0FB0}" type="slidenum">
              <a:rPr lang="en-PH" smtClean="0"/>
              <a:t>9</a:t>
            </a:fld>
            <a:endParaRPr lang="en-PH"/>
          </a:p>
        </p:txBody>
      </p:sp>
    </p:spTree>
    <p:extLst>
      <p:ext uri="{BB962C8B-B14F-4D97-AF65-F5344CB8AC3E}">
        <p14:creationId xmlns:p14="http://schemas.microsoft.com/office/powerpoint/2010/main" val="22593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3605</TotalTime>
  <Words>4148</Words>
  <Application>Microsoft Office PowerPoint</Application>
  <PresentationFormat>Widescreen</PresentationFormat>
  <Paragraphs>506</Paragraphs>
  <Slides>39</Slides>
  <Notes>39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883</cp:revision>
  <dcterms:created xsi:type="dcterms:W3CDTF">2021-11-04T02:12:43Z</dcterms:created>
  <dcterms:modified xsi:type="dcterms:W3CDTF">2023-03-22T06:53:28Z</dcterms:modified>
</cp:coreProperties>
</file>